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9"/>
  </p:notes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66" r:id="rId22"/>
    <p:sldId id="267" r:id="rId23"/>
    <p:sldId id="268" r:id="rId24"/>
    <p:sldId id="269" r:id="rId25"/>
    <p:sldId id="270" r:id="rId26"/>
    <p:sldId id="271" r:id="rId27"/>
    <p:sldId id="272" r:id="rId28"/>
  </p:sldIdLst>
  <p:sldSz cx="9144000" cy="5143500" type="screen16x9"/>
  <p:notesSz cx="6858000" cy="9144000"/>
  <p:embeddedFontLst>
    <p:embeddedFont>
      <p:font typeface="Cambria" panose="02040503050406030204" pitchFamily="18" charset="0"/>
      <p:regular r:id="rId30"/>
      <p:bold r:id="rId31"/>
      <p:italic r:id="rId32"/>
      <p:boldItalic r:id="rId33"/>
    </p:embeddedFont>
    <p:embeddedFont>
      <p:font typeface="Franklin Gothic" panose="020B060302010202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Karla" panose="020B0004030503030003" pitchFamily="34" charset="77"/>
      <p:regular r:id="rId42"/>
      <p:bold r:id="rId43"/>
      <p:italic r:id="rId44"/>
      <p:boldItalic r:id="rId45"/>
    </p:embeddedFont>
    <p:embeddedFont>
      <p:font typeface="Libre Franklin" pitchFamily="2" charset="77"/>
      <p:regular r:id="rId46"/>
      <p:bold r:id="rId47"/>
      <p:italic r:id="rId48"/>
      <p:boldItalic r:id="rId49"/>
    </p:embeddedFont>
    <p:embeddedFont>
      <p:font typeface="Libre Franklin Thin" pitchFamily="2" charset="77"/>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Roboto Light" panose="02000000000000000000" pitchFamily="2" charset="0"/>
      <p:regular r:id="rId58"/>
      <p:bold r:id="rId59"/>
      <p:italic r:id="rId60"/>
      <p:boldItalic r:id="rId61"/>
    </p:embeddedFont>
    <p:embeddedFont>
      <p:font typeface="Roboto Medium" panose="02000000000000000000" pitchFamily="2" charset="0"/>
      <p:regular r:id="rId62"/>
      <p:bold r:id="rId63"/>
      <p:italic r:id="rId64"/>
      <p:boldItalic r:id="rId65"/>
    </p:embeddedFont>
    <p:embeddedFont>
      <p:font typeface="Salesforce Sans" panose="020B0505020202020203" pitchFamily="34" charset="77"/>
      <p:regular r:id="rId66"/>
      <p:bold r:id="rId67"/>
      <p:italic r:id="rId68"/>
      <p:boldItalic r:id="rId69"/>
    </p:embeddedFont>
    <p:embeddedFont>
      <p:font typeface="Salesforce Sans Light" panose="020B0305020202020203" pitchFamily="34" charset="77"/>
      <p:regular r:id="rId70"/>
      <p:italic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F9547C-1DFF-49D8-868C-E4E0B752569D}">
  <a:tblStyle styleId="{C5F9547C-1DFF-49D8-868C-E4E0B752569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8FFB186-C97C-4592-B1E4-882EF65ECBFF}" styleName="Table_1">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1ED"/>
          </a:solidFill>
        </a:fill>
      </a:tcStyle>
    </a:wholeTbl>
    <a:band1H>
      <a:tcTxStyle/>
      <a:tcStyle>
        <a:tcBdr/>
        <a:fill>
          <a:solidFill>
            <a:srgbClr val="E9E2DA"/>
          </a:solidFill>
        </a:fill>
      </a:tcStyle>
    </a:band1H>
    <a:band2H>
      <a:tcTxStyle/>
      <a:tcStyle>
        <a:tcBdr/>
      </a:tcStyle>
    </a:band2H>
    <a:band1V>
      <a:tcTxStyle/>
      <a:tcStyle>
        <a:tcBdr/>
        <a:fill>
          <a:solidFill>
            <a:srgbClr val="E9E2DA"/>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5"/>
          </a:solidFill>
        </a:fill>
      </a:tcStyle>
    </a:lastCol>
    <a:firstCol>
      <a:tcTxStyle b="on" i="off">
        <a:font>
          <a:latin typeface="Franklin Gothic Book"/>
          <a:ea typeface="Franklin Gothic Book"/>
          <a:cs typeface="Franklin Gothic Book"/>
        </a:font>
        <a:schemeClr val="lt1"/>
      </a:tcTxStyle>
      <a:tcStyle>
        <a:tcBdr/>
        <a:fill>
          <a:solidFill>
            <a:schemeClr val="accent5"/>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p:restoredTop sz="95646"/>
  </p:normalViewPr>
  <p:slideViewPr>
    <p:cSldViewPr snapToGrid="0">
      <p:cViewPr varScale="1">
        <p:scale>
          <a:sx n="158" d="100"/>
          <a:sy n="158" d="100"/>
        </p:scale>
        <p:origin x="16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font" Target="fonts/font3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font" Target="fonts/font37.fntdata"/><Relationship Id="rId74" Type="http://schemas.openxmlformats.org/officeDocument/2006/relationships/font" Target="fonts/font4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font" Target="fonts/font4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2.fntdata"/><Relationship Id="rId72" Type="http://schemas.openxmlformats.org/officeDocument/2006/relationships/font" Target="fonts/font4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font" Target="fonts/font38.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font" Target="fonts/font41.fntdata"/><Relationship Id="rId75" Type="http://schemas.openxmlformats.org/officeDocument/2006/relationships/font" Target="fonts/font4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73" Type="http://schemas.openxmlformats.org/officeDocument/2006/relationships/font" Target="fonts/font4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2.fntdata"/><Relationship Id="rId2" Type="http://schemas.openxmlformats.org/officeDocument/2006/relationships/slide" Target="slides/slide1.xml"/><Relationship Id="rId2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64be18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64be186b5_0_0: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d1d16531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g7d1d16531f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en">
                <a:latin typeface="Salesforce Sans"/>
                <a:ea typeface="Salesforce Sans"/>
                <a:cs typeface="Salesforce Sans"/>
                <a:sym typeface="Salesforce Sans"/>
              </a:rPr>
              <a:t>Let me walk you through the three elements of our approach. </a:t>
            </a: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endParaRPr>
              <a:latin typeface="Georgia"/>
              <a:ea typeface="Georgia"/>
              <a:cs typeface="Georgia"/>
              <a:sym typeface="Georgia"/>
            </a:endParaRPr>
          </a:p>
        </p:txBody>
      </p:sp>
      <p:sp>
        <p:nvSpPr>
          <p:cNvPr id="538" name="Google Shape;538;g7d1d16531f_0_2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10</a:t>
            </a:fld>
            <a:endParaRPr sz="120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d1d16531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7d1d16531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dirty="0">
              <a:latin typeface="Salesforce Sans"/>
              <a:ea typeface="Salesforce Sans"/>
              <a:cs typeface="Salesforce Sans"/>
              <a:sym typeface="Salesforce Sans"/>
            </a:endParaRPr>
          </a:p>
        </p:txBody>
      </p:sp>
      <p:sp>
        <p:nvSpPr>
          <p:cNvPr id="544" name="Google Shape;544;g7d1d16531f_0_2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11</a:t>
            </a:fld>
            <a:endParaRPr sz="1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ee9ab1209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6ee9ab1209_2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dirty="0">
              <a:latin typeface="Salesforce Sans"/>
              <a:ea typeface="Salesforce Sans"/>
              <a:cs typeface="Salesforce Sans"/>
              <a:sym typeface="Salesforce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ee9ab120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6ee9ab1209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i="0" u="none" strike="noStrike" cap="none" dirty="0">
                <a:solidFill>
                  <a:schemeClr val="dk1"/>
                </a:solidFill>
                <a:latin typeface="Salesforce Sans"/>
                <a:ea typeface="Salesforce Sans"/>
                <a:cs typeface="Salesforce Sans"/>
                <a:sym typeface="Salesforce Sans"/>
              </a:rPr>
              <a:t>\</a:t>
            </a:r>
            <a:endParaRPr i="0" u="none" strike="noStrike" cap="none" dirty="0">
              <a:solidFill>
                <a:schemeClr val="dk1"/>
              </a:solidFill>
              <a:latin typeface="Salesforce Sans"/>
              <a:ea typeface="Salesforce Sans"/>
              <a:cs typeface="Salesforce Sans"/>
              <a:sym typeface="Salesforce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d8765981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7d87659819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sz="1600" dirty="0">
              <a:solidFill>
                <a:schemeClr val="dk1"/>
              </a:solidFill>
              <a:latin typeface="Salesforce Sans"/>
              <a:ea typeface="Salesforce Sans"/>
              <a:cs typeface="Salesforce Sans"/>
              <a:sym typeface="Salesforc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ee9ab1209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g6ee9ab1209_2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Verdana"/>
              <a:buNone/>
            </a:pPr>
            <a:endParaRPr dirty="0">
              <a:latin typeface="Salesforce Sans"/>
              <a:ea typeface="Salesforce Sans"/>
              <a:cs typeface="Salesforce Sans"/>
              <a:sym typeface="Salesforce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d1d16531f_0_495:notes"/>
          <p:cNvSpPr>
            <a:spLocks noGrp="1" noRot="1" noChangeAspect="1"/>
          </p:cNvSpPr>
          <p:nvPr>
            <p:ph type="sldImg" idx="2"/>
          </p:nvPr>
        </p:nvSpPr>
        <p:spPr>
          <a:xfrm>
            <a:off x="383257" y="685800"/>
            <a:ext cx="6091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7d1d16531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Verdana"/>
              <a:buNone/>
            </a:pPr>
            <a:r>
              <a:rPr lang="en">
                <a:latin typeface="Georgia"/>
                <a:ea typeface="Georgia"/>
                <a:cs typeface="Georgia"/>
                <a:sym typeface="Georgia"/>
              </a:rPr>
              <a:t>The first resource that I want to touch on is assets...</a:t>
            </a:r>
            <a:endParaRPr sz="1600">
              <a:solidFill>
                <a:schemeClr val="dk1"/>
              </a:solidFill>
              <a:latin typeface="Verdana"/>
              <a:ea typeface="Verdana"/>
              <a:cs typeface="Verdana"/>
              <a:sym typeface="Verdana"/>
            </a:endParaRPr>
          </a:p>
        </p:txBody>
      </p:sp>
      <p:sp>
        <p:nvSpPr>
          <p:cNvPr id="662" name="Google Shape;662;g7d1d16531f_0_4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16</a:t>
            </a:fld>
            <a:endParaRPr sz="120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7d1d16531f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7d1d16531f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chemeClr val="dk1"/>
              </a:buClr>
              <a:buSzPts val="1600"/>
              <a:buFont typeface="Verdana"/>
              <a:buNone/>
            </a:pPr>
            <a:endParaRPr dirty="0">
              <a:latin typeface="Salesforce Sans"/>
              <a:ea typeface="Salesforce Sans"/>
              <a:cs typeface="Salesforce Sans"/>
              <a:sym typeface="Salesforce Sans"/>
            </a:endParaRPr>
          </a:p>
        </p:txBody>
      </p:sp>
      <p:sp>
        <p:nvSpPr>
          <p:cNvPr id="668" name="Google Shape;668;g7d1d16531f_0_5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Verdana"/>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7d1d16531f_0_513:notes"/>
          <p:cNvSpPr>
            <a:spLocks noGrp="1" noRot="1" noChangeAspect="1"/>
          </p:cNvSpPr>
          <p:nvPr>
            <p:ph type="sldImg" idx="2"/>
          </p:nvPr>
        </p:nvSpPr>
        <p:spPr>
          <a:xfrm>
            <a:off x="384844" y="685800"/>
            <a:ext cx="6088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g7d1d16531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480"/>
              </a:spcBef>
              <a:spcAft>
                <a:spcPts val="0"/>
              </a:spcAft>
              <a:buClr>
                <a:schemeClr val="dk1"/>
              </a:buClr>
              <a:buSzPts val="1600"/>
              <a:buFont typeface="Verdana"/>
              <a:buNone/>
            </a:pPr>
            <a:r>
              <a:rPr lang="en" b="1">
                <a:latin typeface="Salesforce Sans"/>
                <a:ea typeface="Salesforce Sans"/>
                <a:cs typeface="Salesforce Sans"/>
                <a:sym typeface="Salesforce Sans"/>
              </a:rPr>
              <a:t>Slide takeaway: </a:t>
            </a:r>
            <a:r>
              <a:rPr lang="en">
                <a:latin typeface="Salesforce Sans"/>
                <a:ea typeface="Salesforce Sans"/>
                <a:cs typeface="Salesforce Sans"/>
                <a:sym typeface="Salesforce Sans"/>
              </a:rPr>
              <a:t>We have technical assets that customers can use coming out the gate to help them accelerate success</a:t>
            </a:r>
            <a:endParaRPr>
              <a:latin typeface="Salesforce Sans"/>
              <a:ea typeface="Salesforce Sans"/>
              <a:cs typeface="Salesforce Sans"/>
              <a:sym typeface="Salesforce Sans"/>
            </a:endParaRPr>
          </a:p>
          <a:p>
            <a:pPr marL="0" lvl="0" indent="0" algn="l" rtl="0">
              <a:spcBef>
                <a:spcPts val="480"/>
              </a:spcBef>
              <a:spcAft>
                <a:spcPts val="0"/>
              </a:spcAft>
              <a:buClr>
                <a:schemeClr val="dk1"/>
              </a:buClr>
              <a:buSzPts val="1600"/>
              <a:buFont typeface="Verdana"/>
              <a:buNone/>
            </a:pPr>
            <a:endParaRPr b="1">
              <a:latin typeface="Salesforce Sans"/>
              <a:ea typeface="Salesforce Sans"/>
              <a:cs typeface="Salesforce Sans"/>
              <a:sym typeface="Salesforce Sans"/>
            </a:endParaRPr>
          </a:p>
          <a:p>
            <a:pPr marL="0" lvl="0" indent="0" algn="l" rtl="0">
              <a:spcBef>
                <a:spcPts val="0"/>
              </a:spcBef>
              <a:spcAft>
                <a:spcPts val="0"/>
              </a:spcAft>
              <a:buClr>
                <a:schemeClr val="dk1"/>
              </a:buClr>
              <a:buSzPts val="1600"/>
              <a:buFont typeface="Verdana"/>
              <a:buNone/>
            </a:pPr>
            <a:r>
              <a:rPr lang="en">
                <a:latin typeface="Salesforce Sans"/>
                <a:ea typeface="Salesforce Sans"/>
                <a:cs typeface="Salesforce Sans"/>
                <a:sym typeface="Salesforce Sans"/>
              </a:rPr>
              <a:t>Technical assets are available via the Mulesoft Anypoint exchange or public exchange. And there you will find API connectors, API templates, accelerators for Salesforce, industry accelerators, all of which you can download directly to your private exchange. And the reason that's exciting is all of these assets are designed and tested so that you and your team can build faster.</a:t>
            </a:r>
            <a:endParaRPr>
              <a:latin typeface="Salesforce Sans"/>
              <a:ea typeface="Salesforce Sans"/>
              <a:cs typeface="Salesforce Sans"/>
              <a:sym typeface="Salesforce Sans"/>
            </a:endParaRPr>
          </a:p>
        </p:txBody>
      </p:sp>
      <p:sp>
        <p:nvSpPr>
          <p:cNvPr id="679" name="Google Shape;679;g7d1d16531f_0_5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d1d16531f_0_5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chemeClr val="dk1"/>
              </a:buClr>
              <a:buSzPts val="1400"/>
              <a:buFont typeface="Verdana"/>
              <a:buNone/>
            </a:pPr>
            <a:endParaRPr sz="1400" dirty="0">
              <a:solidFill>
                <a:srgbClr val="000000"/>
              </a:solidFill>
              <a:latin typeface="Salesforce Sans"/>
              <a:ea typeface="Salesforce Sans"/>
              <a:cs typeface="Salesforce Sans"/>
              <a:sym typeface="Salesforce Sans"/>
            </a:endParaRPr>
          </a:p>
        </p:txBody>
      </p:sp>
      <p:sp>
        <p:nvSpPr>
          <p:cNvPr id="693" name="Google Shape;693;g7d1d16531f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ee9ab1209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6ee9ab1209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b="1" dirty="0">
              <a:latin typeface="Salesforce Sans"/>
              <a:ea typeface="Salesforce Sans"/>
              <a:cs typeface="Salesforce Sans"/>
              <a:sym typeface="Salesforce Sans"/>
            </a:endParaRPr>
          </a:p>
        </p:txBody>
      </p:sp>
      <p:sp>
        <p:nvSpPr>
          <p:cNvPr id="326" name="Google Shape;326;g6ee9ab1209_2_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2</a:t>
            </a:fld>
            <a:endParaRPr sz="1200">
              <a:solidFill>
                <a:schemeClr val="dk1"/>
              </a:solidFill>
              <a:latin typeface="Verdana"/>
              <a:ea typeface="Verdana"/>
              <a:cs typeface="Verdana"/>
              <a:sym typeface="Verdan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7d1d16531f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g7d1d16531f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dirty="0">
              <a:latin typeface="Salesforce Sans"/>
              <a:ea typeface="Salesforce Sans"/>
              <a:cs typeface="Salesforce Sans"/>
              <a:sym typeface="Salesforce Sans"/>
            </a:endParaRPr>
          </a:p>
        </p:txBody>
      </p:sp>
      <p:sp>
        <p:nvSpPr>
          <p:cNvPr id="799" name="Google Shape;799;g7d1d16531f_0_6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20</a:t>
            </a:fld>
            <a:endParaRPr sz="1200">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36e8c405e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36e8c40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79ffc73c11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79ffc73c1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9ffc73c11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9ffc73c11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9ffc73c11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9ffc73c1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79ffc73c11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79ffc73c11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9ffc73c1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9ffc73c1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9ffc73c1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9ffc73c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d9eeb0f2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7d9eeb0f20_2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sz="1600" dirty="0">
              <a:solidFill>
                <a:schemeClr val="dk1"/>
              </a:solidFill>
              <a:latin typeface="Salesforce Sans"/>
              <a:ea typeface="Salesforce Sans"/>
              <a:cs typeface="Salesforce Sans"/>
              <a:sym typeface="Salesforce Sans"/>
            </a:endParaRPr>
          </a:p>
        </p:txBody>
      </p:sp>
      <p:sp>
        <p:nvSpPr>
          <p:cNvPr id="341" name="Google Shape;341;g7d9eeb0f20_2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3</a:t>
            </a:fld>
            <a:endParaRPr sz="1200">
              <a:solidFill>
                <a:schemeClr val="dk1"/>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d1d16531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7d1d16531f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Verdana"/>
              <a:buNone/>
            </a:pPr>
            <a:endParaRPr sz="1150" dirty="0">
              <a:highlight>
                <a:srgbClr val="FFFFFF"/>
              </a:highlight>
            </a:endParaRPr>
          </a:p>
        </p:txBody>
      </p:sp>
      <p:sp>
        <p:nvSpPr>
          <p:cNvPr id="348" name="Google Shape;348;g7d1d16531f_0_2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ee9ab1209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6ee9ab1209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endParaRPr b="1" dirty="0">
              <a:latin typeface="Salesforce Sans"/>
              <a:ea typeface="Salesforce Sans"/>
              <a:cs typeface="Salesforce Sans"/>
              <a:sym typeface="Salesforce Sans"/>
            </a:endParaRPr>
          </a:p>
        </p:txBody>
      </p:sp>
      <p:sp>
        <p:nvSpPr>
          <p:cNvPr id="326" name="Google Shape;326;g6ee9ab1209_2_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5</a:t>
            </a:fld>
            <a:endParaRPr sz="120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d9eeb0f2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7d9eeb0f20_2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Verdana"/>
              <a:buNone/>
            </a:pPr>
            <a:r>
              <a:rPr lang="en">
                <a:latin typeface="Salesforce Sans"/>
                <a:ea typeface="Salesforce Sans"/>
                <a:cs typeface="Salesforce Sans"/>
                <a:sym typeface="Salesforce Sans"/>
              </a:rPr>
              <a:t>Mulesoft catalyst is our unique approach which enables customers to achieve their outcomes while avoiding the most common pitfalls. </a:t>
            </a: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400"/>
              <a:buFont typeface="Verdana"/>
              <a:buNone/>
            </a:pP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400"/>
              <a:buFont typeface="Verdana"/>
              <a:buNone/>
            </a:pPr>
            <a:r>
              <a:rPr lang="en" i="1">
                <a:latin typeface="Salesforce Sans"/>
                <a:ea typeface="Salesforce Sans"/>
                <a:cs typeface="Salesforce Sans"/>
                <a:sym typeface="Salesforce Sans"/>
              </a:rPr>
              <a:t>Transition: </a:t>
            </a:r>
            <a:r>
              <a:rPr lang="en">
                <a:latin typeface="Salesforce Sans"/>
                <a:ea typeface="Salesforce Sans"/>
                <a:cs typeface="Salesforce Sans"/>
                <a:sym typeface="Salesforce Sans"/>
              </a:rPr>
              <a:t>So what is the MuleSoft Catalyst approach?</a:t>
            </a: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400"/>
              <a:buFont typeface="Verdana"/>
              <a:buNone/>
            </a:pP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400"/>
              <a:buFont typeface="Verdana"/>
              <a:buNone/>
            </a:pPr>
            <a:r>
              <a:rPr lang="en" b="1">
                <a:latin typeface="Salesforce Sans"/>
                <a:ea typeface="Salesforce Sans"/>
                <a:cs typeface="Salesforce Sans"/>
                <a:sym typeface="Salesforce Sans"/>
              </a:rPr>
              <a:t>TIP:</a:t>
            </a:r>
            <a:endParaRPr b="1">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a:latin typeface="Salesforce Sans"/>
                <a:ea typeface="Salesforce Sans"/>
                <a:cs typeface="Salesforce Sans"/>
                <a:sym typeface="Salesforce Sans"/>
              </a:rPr>
              <a:t>Before you jump into content, confirm that the CIO’s objectives are aligned with yours and she is clearly leaning in to learn from our POV on how our customers are achieving success with our platform.  </a:t>
            </a:r>
            <a:endParaRPr>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a:latin typeface="Salesforce Sans"/>
                <a:ea typeface="Salesforce Sans"/>
                <a:cs typeface="Salesforce Sans"/>
                <a:sym typeface="Salesforce Sans"/>
              </a:rPr>
              <a:t>Depending on where you are in the sales cycle, you’ve likely already identified their business pain and understand their current challenges.  If you’ve built a case for action with your client, you should playback the business outcomes discussed before diving into the presentation.</a:t>
            </a: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400"/>
              <a:buFont typeface="Verdana"/>
              <a:buNone/>
            </a:pP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endParaRPr sz="1600">
              <a:solidFill>
                <a:schemeClr val="dk1"/>
              </a:solidFill>
              <a:latin typeface="Salesforce Sans"/>
              <a:ea typeface="Salesforce Sans"/>
              <a:cs typeface="Salesforce Sans"/>
              <a:sym typeface="Salesforce Sans"/>
            </a:endParaRPr>
          </a:p>
        </p:txBody>
      </p:sp>
      <p:sp>
        <p:nvSpPr>
          <p:cNvPr id="341" name="Google Shape;341;g7d9eeb0f20_2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6</a:t>
            </a:fld>
            <a:endParaRPr sz="120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d1d16531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7d1d16531f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Verdana"/>
              <a:buNone/>
            </a:pPr>
            <a:endParaRPr sz="1150" dirty="0">
              <a:highlight>
                <a:srgbClr val="FFFFFF"/>
              </a:highlight>
            </a:endParaRPr>
          </a:p>
        </p:txBody>
      </p:sp>
      <p:sp>
        <p:nvSpPr>
          <p:cNvPr id="348" name="Google Shape;348;g7d1d16531f_0_2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d1d16531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7d1d16531f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Verdana"/>
              <a:buNone/>
            </a:pPr>
            <a:r>
              <a:rPr lang="en" b="1">
                <a:latin typeface="Salesforce Sans"/>
                <a:ea typeface="Salesforce Sans"/>
                <a:cs typeface="Salesforce Sans"/>
                <a:sym typeface="Salesforce Sans"/>
              </a:rPr>
              <a:t>Slides takeaway:  </a:t>
            </a:r>
            <a:r>
              <a:rPr lang="en">
                <a:latin typeface="Salesforce Sans"/>
                <a:ea typeface="Salesforce Sans"/>
                <a:cs typeface="Salesforce Sans"/>
                <a:sym typeface="Salesforce Sans"/>
              </a:rPr>
              <a:t>MuleSoft has a unique delivery approach to avoid those pitfalls and make you successful.  It’s based on best practices from our work with 1000+ customers.</a:t>
            </a: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r>
              <a:rPr lang="en">
                <a:latin typeface="Salesforce Sans"/>
                <a:ea typeface="Salesforce Sans"/>
                <a:cs typeface="Salesforce Sans"/>
                <a:sym typeface="Salesforce Sans"/>
              </a:rPr>
              <a:t>We said let's codify experience with 1,700 customers, let's package that all up and share it with all existing, every new customer. So everybody gets the cumulative experience of all our existing install base. And we know it works.</a:t>
            </a: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endParaRPr>
              <a:latin typeface="Salesforce Sans"/>
              <a:ea typeface="Salesforce Sans"/>
              <a:cs typeface="Salesforce Sans"/>
              <a:sym typeface="Salesforce Sans"/>
            </a:endParaRPr>
          </a:p>
          <a:p>
            <a:pPr marL="0" marR="0" lvl="0" indent="0" algn="l" rtl="0">
              <a:spcBef>
                <a:spcPts val="0"/>
              </a:spcBef>
              <a:spcAft>
                <a:spcPts val="0"/>
              </a:spcAft>
              <a:buClr>
                <a:schemeClr val="dk1"/>
              </a:buClr>
              <a:buSzPts val="400"/>
              <a:buFont typeface="Verdana"/>
              <a:buNone/>
            </a:pPr>
            <a:r>
              <a:rPr lang="en" i="1">
                <a:latin typeface="Salesforce Sans"/>
                <a:ea typeface="Salesforce Sans"/>
                <a:cs typeface="Salesforce Sans"/>
                <a:sym typeface="Salesforce Sans"/>
              </a:rPr>
              <a:t>Transition: </a:t>
            </a:r>
            <a:r>
              <a:rPr lang="en">
                <a:latin typeface="Salesforce Sans"/>
                <a:ea typeface="Salesforce Sans"/>
                <a:cs typeface="Salesforce Sans"/>
                <a:sym typeface="Salesforce Sans"/>
              </a:rPr>
              <a:t>How do we know?</a:t>
            </a:r>
            <a:endParaRPr>
              <a:latin typeface="Salesforce Sans"/>
              <a:ea typeface="Salesforce Sans"/>
              <a:cs typeface="Salesforce Sans"/>
              <a:sym typeface="Salesforce Sans"/>
            </a:endParaRPr>
          </a:p>
        </p:txBody>
      </p:sp>
      <p:sp>
        <p:nvSpPr>
          <p:cNvPr id="367" name="Google Shape;367;g7d1d16531f_0_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Verdana"/>
              <a:buNone/>
            </a:pPr>
            <a:fld id="{00000000-1234-1234-1234-123412341234}" type="slidenum">
              <a:rPr lang="en" sz="1200">
                <a:solidFill>
                  <a:schemeClr val="dk1"/>
                </a:solidFill>
                <a:latin typeface="Verdana"/>
                <a:ea typeface="Verdana"/>
                <a:cs typeface="Verdana"/>
                <a:sym typeface="Verdana"/>
              </a:rPr>
              <a:t>8</a:t>
            </a:fld>
            <a:endParaRPr sz="1200">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d1d16531f_0_2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7d1d16531f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Verdana"/>
              <a:buNone/>
            </a:pPr>
            <a:endParaRPr dirty="0">
              <a:latin typeface="Salesforce Sans"/>
              <a:ea typeface="Salesforce Sans"/>
              <a:cs typeface="Salesforce Sans"/>
              <a:sym typeface="Salesforce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T_Title">
  <p:cSld name="IT_Title">
    <p:spTree>
      <p:nvGrpSpPr>
        <p:cNvPr id="1" name="Shape 13"/>
        <p:cNvGrpSpPr/>
        <p:nvPr/>
      </p:nvGrpSpPr>
      <p:grpSpPr>
        <a:xfrm>
          <a:off x="0" y="0"/>
          <a:ext cx="0" cy="0"/>
          <a:chOff x="0" y="0"/>
          <a:chExt cx="0" cy="0"/>
        </a:xfrm>
      </p:grpSpPr>
      <p:sp>
        <p:nvSpPr>
          <p:cNvPr id="14" name="Google Shape;14;p2"/>
          <p:cNvSpPr/>
          <p:nvPr/>
        </p:nvSpPr>
        <p:spPr>
          <a:xfrm>
            <a:off x="0" y="0"/>
            <a:ext cx="9144762" cy="5142448"/>
          </a:xfrm>
          <a:custGeom>
            <a:avLst/>
            <a:gdLst/>
            <a:ahLst/>
            <a:cxnLst/>
            <a:rect l="l" t="t" r="r" b="b"/>
            <a:pathLst>
              <a:path w="3352800" h="2002901" extrusionOk="0">
                <a:moveTo>
                  <a:pt x="0" y="2002901"/>
                </a:moveTo>
                <a:lnTo>
                  <a:pt x="2619331" y="0"/>
                </a:lnTo>
                <a:lnTo>
                  <a:pt x="3352800" y="270"/>
                </a:lnTo>
                <a:lnTo>
                  <a:pt x="3352800" y="2002901"/>
                </a:lnTo>
                <a:lnTo>
                  <a:pt x="0" y="2002901"/>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1A7C3"/>
              </a:solidFill>
              <a:latin typeface="Libre Franklin"/>
              <a:ea typeface="Libre Franklin"/>
              <a:cs typeface="Libre Franklin"/>
              <a:sym typeface="Libre Franklin"/>
            </a:endParaRPr>
          </a:p>
        </p:txBody>
      </p:sp>
      <p:sp>
        <p:nvSpPr>
          <p:cNvPr id="15" name="Google Shape;15;p2"/>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16" name="Google Shape;16;p2"/>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pic>
        <p:nvPicPr>
          <p:cNvPr id="17" name="Google Shape;17;p2" descr="PSEG_tag_16_2c_w.png"/>
          <p:cNvPicPr preferRelativeResize="0"/>
          <p:nvPr/>
        </p:nvPicPr>
        <p:blipFill rotWithShape="1">
          <a:blip r:embed="rId2">
            <a:alphaModFix/>
          </a:blip>
          <a:srcRect/>
          <a:stretch/>
        </p:blipFill>
        <p:spPr>
          <a:xfrm>
            <a:off x="4191000" y="4021486"/>
            <a:ext cx="2499018" cy="664814"/>
          </a:xfrm>
          <a:prstGeom prst="rect">
            <a:avLst/>
          </a:prstGeom>
          <a:noFill/>
          <a:ln>
            <a:noFill/>
          </a:ln>
        </p:spPr>
      </p:pic>
      <p:sp>
        <p:nvSpPr>
          <p:cNvPr id="18" name="Google Shape;18;p2"/>
          <p:cNvSpPr txBox="1">
            <a:spLocks noGrp="1"/>
          </p:cNvSpPr>
          <p:nvPr>
            <p:ph type="ctrTitle"/>
          </p:nvPr>
        </p:nvSpPr>
        <p:spPr>
          <a:xfrm rot="-2148373">
            <a:off x="348866" y="1232153"/>
            <a:ext cx="5885694" cy="1058585"/>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rot="-2147281">
            <a:off x="969975" y="2088575"/>
            <a:ext cx="5786712" cy="289494"/>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300"/>
              <a:buNone/>
              <a:defRPr sz="13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20" name="Google Shape;20;p2"/>
          <p:cNvSpPr txBox="1"/>
          <p:nvPr/>
        </p:nvSpPr>
        <p:spPr>
          <a:xfrm rot="-2147281">
            <a:off x="-173025" y="1217553"/>
            <a:ext cx="5786712" cy="289494"/>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
        <p:nvSpPr>
          <p:cNvPr id="21" name="Google Shape;21;p2"/>
          <p:cNvSpPr txBox="1"/>
          <p:nvPr/>
        </p:nvSpPr>
        <p:spPr>
          <a:xfrm>
            <a:off x="413967" y="4442719"/>
            <a:ext cx="20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T_ Body_1">
  <p:cSld name="IT_ Body_1">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594360" y="857250"/>
            <a:ext cx="8001000" cy="3429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30200" algn="l">
              <a:lnSpc>
                <a:spcPct val="100000"/>
              </a:lnSpc>
              <a:spcBef>
                <a:spcPts val="300"/>
              </a:spcBef>
              <a:spcAft>
                <a:spcPts val="0"/>
              </a:spcAft>
              <a:buSzPts val="1600"/>
              <a:buChar char="–"/>
              <a:defRPr sz="2000"/>
            </a:lvl2pPr>
            <a:lvl3pPr marL="1371600" lvl="2" indent="-320039" algn="l">
              <a:lnSpc>
                <a:spcPct val="100000"/>
              </a:lnSpc>
              <a:spcBef>
                <a:spcPts val="300"/>
              </a:spcBef>
              <a:spcAft>
                <a:spcPts val="0"/>
              </a:spcAft>
              <a:buSzPts val="1440"/>
              <a:buChar char="•"/>
              <a:defRPr sz="1800"/>
            </a:lvl3pPr>
            <a:lvl4pPr marL="1828800" lvl="3" indent="-309880" algn="l">
              <a:lnSpc>
                <a:spcPct val="100000"/>
              </a:lnSpc>
              <a:spcBef>
                <a:spcPts val="300"/>
              </a:spcBef>
              <a:spcAft>
                <a:spcPts val="0"/>
              </a:spcAft>
              <a:buSzPts val="1280"/>
              <a:buChar char="–"/>
              <a:defRPr sz="1600"/>
            </a:lvl4pPr>
            <a:lvl5pPr marL="2286000" lvl="4" indent="-299720" algn="l">
              <a:lnSpc>
                <a:spcPct val="100000"/>
              </a:lnSpc>
              <a:spcBef>
                <a:spcPts val="300"/>
              </a:spcBef>
              <a:spcAft>
                <a:spcPts val="0"/>
              </a:spcAft>
              <a:buSzPts val="1120"/>
              <a:buChar char="•"/>
              <a:defRPr sz="14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3" name="Google Shape;63;p11"/>
          <p:cNvSpPr txBox="1">
            <a:spLocks noGrp="1"/>
          </p:cNvSpPr>
          <p:nvPr>
            <p:ph type="ftr" idx="11"/>
          </p:nvPr>
        </p:nvSpPr>
        <p:spPr>
          <a:xfrm>
            <a:off x="3733800" y="4857750"/>
            <a:ext cx="4724400" cy="206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3619500" y="4914900"/>
            <a:ext cx="1905000" cy="1713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r>
              <a:rPr lang="en"/>
              <a:t>Page </a:t>
            </a:r>
            <a:fld id="{00000000-1234-1234-1234-123412341234}" type="slidenum">
              <a:rPr lang="en"/>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T_Body_2">
  <p:cSld name="IT_Body_2">
    <p:spTree>
      <p:nvGrpSpPr>
        <p:cNvPr id="1" name="Shape 68"/>
        <p:cNvGrpSpPr/>
        <p:nvPr/>
      </p:nvGrpSpPr>
      <p:grpSpPr>
        <a:xfrm>
          <a:off x="0" y="0"/>
          <a:ext cx="0" cy="0"/>
          <a:chOff x="0" y="0"/>
          <a:chExt cx="0" cy="0"/>
        </a:xfrm>
      </p:grpSpPr>
      <p:sp>
        <p:nvSpPr>
          <p:cNvPr id="69" name="Google Shape;69;p1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800"/>
              <a:buNone/>
              <a:defRPr/>
            </a:lvl1pPr>
            <a:lvl2pPr marL="914400" lvl="1" indent="-320040" algn="l">
              <a:lnSpc>
                <a:spcPct val="100000"/>
              </a:lnSpc>
              <a:spcBef>
                <a:spcPts val="300"/>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4" name="Google Shape;74;p14"/>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75" name="Google Shape;75;p14"/>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300"/>
              </a:spcBef>
              <a:spcAft>
                <a:spcPts val="0"/>
              </a:spcAft>
              <a:buSzPts val="2800"/>
              <a:buNone/>
              <a:defRPr sz="2800"/>
            </a:lvl1pPr>
            <a:lvl2pPr lvl="1" algn="ctr" rtl="0">
              <a:lnSpc>
                <a:spcPct val="100000"/>
              </a:lnSpc>
              <a:spcBef>
                <a:spcPts val="300"/>
              </a:spcBef>
              <a:spcAft>
                <a:spcPts val="0"/>
              </a:spcAft>
              <a:buSzPts val="2800"/>
              <a:buNone/>
              <a:defRPr sz="2800"/>
            </a:lvl2pPr>
            <a:lvl3pPr lvl="2" algn="ctr" rtl="0">
              <a:lnSpc>
                <a:spcPct val="100000"/>
              </a:lnSpc>
              <a:spcBef>
                <a:spcPts val="300"/>
              </a:spcBef>
              <a:spcAft>
                <a:spcPts val="0"/>
              </a:spcAft>
              <a:buSzPts val="2800"/>
              <a:buNone/>
              <a:defRPr sz="2800"/>
            </a:lvl3pPr>
            <a:lvl4pPr lvl="3" algn="ctr" rtl="0">
              <a:lnSpc>
                <a:spcPct val="100000"/>
              </a:lnSpc>
              <a:spcBef>
                <a:spcPts val="300"/>
              </a:spcBef>
              <a:spcAft>
                <a:spcPts val="0"/>
              </a:spcAft>
              <a:buSzPts val="2800"/>
              <a:buNone/>
              <a:defRPr sz="2800"/>
            </a:lvl4pPr>
            <a:lvl5pPr lvl="4" algn="ctr" rtl="0">
              <a:lnSpc>
                <a:spcPct val="100000"/>
              </a:lnSpc>
              <a:spcBef>
                <a:spcPts val="3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80" name="Google Shape;80;p1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83" name="Google Shape;83;p16"/>
          <p:cNvSpPr txBox="1">
            <a:spLocks noGrp="1"/>
          </p:cNvSpPr>
          <p:nvPr>
            <p:ph type="body" idx="1"/>
          </p:nvPr>
        </p:nvSpPr>
        <p:spPr>
          <a:xfrm>
            <a:off x="377134" y="729052"/>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4" name="Google Shape;84;p16"/>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accent2"/>
              </a:buClr>
              <a:buSzPts val="1100"/>
              <a:buFont typeface="Arial"/>
              <a:buNone/>
              <a:defRPr sz="9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ountain Footer Left">
  <p:cSld name="Mountain Footer Left">
    <p:bg>
      <p:bgPr>
        <a:solidFill>
          <a:srgbClr val="FFFFFF"/>
        </a:solidFill>
        <a:effectLst/>
      </p:bgPr>
    </p:bg>
    <p:spTree>
      <p:nvGrpSpPr>
        <p:cNvPr id="1" name="Shape 85"/>
        <p:cNvGrpSpPr/>
        <p:nvPr/>
      </p:nvGrpSpPr>
      <p:grpSpPr>
        <a:xfrm>
          <a:off x="0" y="0"/>
          <a:ext cx="0" cy="0"/>
          <a:chOff x="0" y="0"/>
          <a:chExt cx="0" cy="0"/>
        </a:xfrm>
      </p:grpSpPr>
      <p:pic>
        <p:nvPicPr>
          <p:cNvPr id="86" name="Google Shape;86;p17" descr="Picture 24"/>
          <p:cNvPicPr preferRelativeResize="0"/>
          <p:nvPr/>
        </p:nvPicPr>
        <p:blipFill rotWithShape="1">
          <a:blip r:embed="rId2">
            <a:alphaModFix/>
          </a:blip>
          <a:srcRect/>
          <a:stretch/>
        </p:blipFill>
        <p:spPr>
          <a:xfrm>
            <a:off x="0" y="-12"/>
            <a:ext cx="9141622" cy="5142162"/>
          </a:xfrm>
          <a:prstGeom prst="rect">
            <a:avLst/>
          </a:prstGeom>
          <a:noFill/>
          <a:ln>
            <a:noFill/>
          </a:ln>
        </p:spPr>
      </p:pic>
      <p:sp>
        <p:nvSpPr>
          <p:cNvPr id="87" name="Google Shape;87;p17"/>
          <p:cNvSpPr txBox="1">
            <a:spLocks noGrp="1"/>
          </p:cNvSpPr>
          <p:nvPr>
            <p:ph type="body" idx="1"/>
          </p:nvPr>
        </p:nvSpPr>
        <p:spPr>
          <a:xfrm>
            <a:off x="380119" y="376469"/>
            <a:ext cx="6890700" cy="7425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Clr>
                <a:srgbClr val="03254D"/>
              </a:buClr>
              <a:buSzPts val="2000"/>
              <a:buNone/>
              <a:defRPr sz="2000">
                <a:solidFill>
                  <a:srgbClr val="03254D"/>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8" name="Google Shape;88;p17"/>
          <p:cNvSpPr txBox="1">
            <a:spLocks noGrp="1"/>
          </p:cNvSpPr>
          <p:nvPr>
            <p:ph type="body" idx="2"/>
          </p:nvPr>
        </p:nvSpPr>
        <p:spPr>
          <a:xfrm>
            <a:off x="380119" y="185737"/>
            <a:ext cx="2476200" cy="1476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rgbClr val="0696D7"/>
              </a:buClr>
              <a:buSzPts val="900"/>
              <a:buFont typeface="Arial"/>
              <a:buNone/>
              <a:defRPr sz="900" b="1">
                <a:solidFill>
                  <a:srgbClr val="0696D7"/>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9" name="Google Shape;89;p17"/>
          <p:cNvSpPr/>
          <p:nvPr/>
        </p:nvSpPr>
        <p:spPr>
          <a:xfrm>
            <a:off x="380119" y="-366638"/>
            <a:ext cx="1190700" cy="23820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0" name="Google Shape;90;p17"/>
          <p:cNvSpPr/>
          <p:nvPr/>
        </p:nvSpPr>
        <p:spPr>
          <a:xfrm>
            <a:off x="1818448"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1" name="Google Shape;91;p17"/>
          <p:cNvSpPr/>
          <p:nvPr/>
        </p:nvSpPr>
        <p:spPr>
          <a:xfrm>
            <a:off x="3256777"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2" name="Google Shape;92;p17"/>
          <p:cNvSpPr/>
          <p:nvPr/>
        </p:nvSpPr>
        <p:spPr>
          <a:xfrm>
            <a:off x="4695105"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3" name="Google Shape;93;p17"/>
          <p:cNvSpPr/>
          <p:nvPr/>
        </p:nvSpPr>
        <p:spPr>
          <a:xfrm>
            <a:off x="6133434"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4" name="Google Shape;94;p17"/>
          <p:cNvSpPr/>
          <p:nvPr/>
        </p:nvSpPr>
        <p:spPr>
          <a:xfrm>
            <a:off x="7571762"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1 - Basic">
  <p:cSld name="Basic">
    <p:bg>
      <p:bgPr>
        <a:solidFill>
          <a:srgbClr val="F4F4F4"/>
        </a:solidFill>
        <a:effectLst/>
      </p:bgPr>
    </p:bg>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a:stretch/>
        </p:blipFill>
        <p:spPr>
          <a:xfrm>
            <a:off x="0" y="670"/>
            <a:ext cx="9141614" cy="5142158"/>
          </a:xfrm>
          <a:prstGeom prst="rect">
            <a:avLst/>
          </a:prstGeom>
          <a:noFill/>
          <a:ln>
            <a:noFill/>
          </a:ln>
        </p:spPr>
      </p:pic>
      <p:sp>
        <p:nvSpPr>
          <p:cNvPr id="97" name="Google Shape;97;p18"/>
          <p:cNvSpPr txBox="1">
            <a:spLocks noGrp="1"/>
          </p:cNvSpPr>
          <p:nvPr>
            <p:ph type="body" idx="1"/>
          </p:nvPr>
        </p:nvSpPr>
        <p:spPr>
          <a:xfrm>
            <a:off x="428737" y="12089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solidFill>
                  <a:schemeClr val="accent2"/>
                </a:solidFill>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98" name="Google Shape;98;p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99" name="Google Shape;99;p18"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00" name="Google Shape;100;p1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1" name="Google Shape;101;p18"/>
          <p:cNvSpPr txBox="1">
            <a:spLocks noGrp="1"/>
          </p:cNvSpPr>
          <p:nvPr>
            <p:ph type="title"/>
          </p:nvPr>
        </p:nvSpPr>
        <p:spPr>
          <a:xfrm>
            <a:off x="428740" y="47625"/>
            <a:ext cx="82863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duct Story ">
  <p:cSld name="Product Story ">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a:stretch/>
        </p:blipFill>
        <p:spPr>
          <a:xfrm>
            <a:off x="0" y="670"/>
            <a:ext cx="9141614" cy="5142161"/>
          </a:xfrm>
          <a:prstGeom prst="rect">
            <a:avLst/>
          </a:prstGeom>
          <a:noFill/>
          <a:ln>
            <a:noFill/>
          </a:ln>
        </p:spPr>
      </p:pic>
      <p:sp>
        <p:nvSpPr>
          <p:cNvPr id="104" name="Google Shape;104;p19"/>
          <p:cNvSpPr txBox="1">
            <a:spLocks noGrp="1"/>
          </p:cNvSpPr>
          <p:nvPr>
            <p:ph type="body" idx="1"/>
          </p:nvPr>
        </p:nvSpPr>
        <p:spPr>
          <a:xfrm>
            <a:off x="429072" y="1323214"/>
            <a:ext cx="3487800" cy="3167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SzPts val="1400"/>
              <a:buNone/>
              <a:defRPr sz="1400" b="1"/>
            </a:lvl1pPr>
            <a:lvl2pPr marL="914400" lvl="1" indent="-228600" algn="l" rtl="0">
              <a:lnSpc>
                <a:spcPct val="90000"/>
              </a:lnSpc>
              <a:spcBef>
                <a:spcPts val="200"/>
              </a:spcBef>
              <a:spcAft>
                <a:spcPts val="0"/>
              </a:spcAft>
              <a:buSzPts val="1200"/>
              <a:buFont typeface="Arial"/>
              <a:buNone/>
              <a:defRPr sz="1200"/>
            </a:lvl2pPr>
            <a:lvl3pPr marL="1371600" lvl="2" indent="-304800" algn="l" rtl="0">
              <a:lnSpc>
                <a:spcPct val="90000"/>
              </a:lnSpc>
              <a:spcBef>
                <a:spcPts val="400"/>
              </a:spcBef>
              <a:spcAft>
                <a:spcPts val="0"/>
              </a:spcAft>
              <a:buSzPts val="1200"/>
              <a:buChar char="•"/>
              <a:defRPr sz="1200"/>
            </a:lvl3pPr>
            <a:lvl4pPr marL="1828800" lvl="3" indent="-298450" algn="l" rtl="0">
              <a:lnSpc>
                <a:spcPct val="90000"/>
              </a:lnSpc>
              <a:spcBef>
                <a:spcPts val="500"/>
              </a:spcBef>
              <a:spcAft>
                <a:spcPts val="0"/>
              </a:spcAft>
              <a:buSzPts val="1100"/>
              <a:buChar char="–"/>
              <a:defRPr sz="1100"/>
            </a:lvl4pPr>
            <a:lvl5pPr marL="2286000" lvl="4" indent="-228600" algn="l" rtl="0">
              <a:lnSpc>
                <a:spcPct val="90000"/>
              </a:lnSpc>
              <a:spcBef>
                <a:spcPts val="500"/>
              </a:spcBef>
              <a:spcAft>
                <a:spcPts val="0"/>
              </a:spcAft>
              <a:buSzPts val="1280"/>
              <a:buNone/>
              <a:defRPr sz="14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5" name="Google Shape;105;p19"/>
          <p:cNvSpPr txBox="1">
            <a:spLocks noGrp="1"/>
          </p:cNvSpPr>
          <p:nvPr>
            <p:ph type="body" idx="2"/>
          </p:nvPr>
        </p:nvSpPr>
        <p:spPr>
          <a:xfrm>
            <a:off x="429074" y="822884"/>
            <a:ext cx="3717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a:solidFill>
                  <a:srgbClr val="205CA0"/>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6" name="Google Shape;106;p19"/>
          <p:cNvSpPr txBox="1">
            <a:spLocks noGrp="1"/>
          </p:cNvSpPr>
          <p:nvPr>
            <p:ph type="title"/>
          </p:nvPr>
        </p:nvSpPr>
        <p:spPr>
          <a:xfrm>
            <a:off x="429075" y="47625"/>
            <a:ext cx="37170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sz="23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9"/>
          <p:cNvSpPr txBox="1">
            <a:spLocks noGrp="1"/>
          </p:cNvSpPr>
          <p:nvPr>
            <p:ph type="body" idx="3"/>
          </p:nvPr>
        </p:nvSpPr>
        <p:spPr>
          <a:xfrm>
            <a:off x="5717269" y="3258616"/>
            <a:ext cx="3240300" cy="274200"/>
          </a:xfrm>
          <a:prstGeom prst="rect">
            <a:avLst/>
          </a:prstGeom>
          <a:noFill/>
          <a:ln>
            <a:noFill/>
          </a:ln>
        </p:spPr>
        <p:txBody>
          <a:bodyPr spcFirstLastPara="1" wrap="square" lIns="47625" tIns="47625" rIns="47625" bIns="47625" anchor="ctr" anchorCtr="0">
            <a:noAutofit/>
          </a:bodyPr>
          <a:lstStyle>
            <a:lvl1pPr marL="457200" lvl="0" indent="-228600" algn="l" rtl="0">
              <a:lnSpc>
                <a:spcPct val="90000"/>
              </a:lnSpc>
              <a:spcBef>
                <a:spcPts val="500"/>
              </a:spcBef>
              <a:spcAft>
                <a:spcPts val="0"/>
              </a:spcAft>
              <a:buSzPts val="1200"/>
              <a:buNone/>
              <a:defRPr sz="1200" b="1">
                <a:solidFill>
                  <a:srgbClr val="535353"/>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8" name="Google Shape;108;p19"/>
          <p:cNvSpPr txBox="1">
            <a:spLocks noGrp="1"/>
          </p:cNvSpPr>
          <p:nvPr>
            <p:ph type="body" idx="4"/>
          </p:nvPr>
        </p:nvSpPr>
        <p:spPr>
          <a:xfrm>
            <a:off x="4210721" y="3215186"/>
            <a:ext cx="1347900" cy="318000"/>
          </a:xfrm>
          <a:prstGeom prst="rect">
            <a:avLst/>
          </a:prstGeom>
          <a:solidFill>
            <a:srgbClr val="F5EEEB"/>
          </a:solidFill>
          <a:ln w="9525" cap="flat" cmpd="sng">
            <a:solidFill>
              <a:srgbClr val="828083"/>
            </a:solidFill>
            <a:prstDash val="solid"/>
            <a:round/>
            <a:headEnd type="none" w="sm" len="sm"/>
            <a:tailEnd type="none" w="sm" len="sm"/>
          </a:ln>
        </p:spPr>
        <p:txBody>
          <a:bodyPr spcFirstLastPara="1" wrap="square" lIns="0" tIns="0" rIns="0" bIns="0" anchor="ctr" anchorCtr="0">
            <a:noAutofit/>
          </a:bodyPr>
          <a:lstStyle>
            <a:lvl1pPr marL="457200" lvl="0" indent="-228600" algn="ctr" rtl="0">
              <a:spcBef>
                <a:spcPts val="0"/>
              </a:spcBef>
              <a:spcAft>
                <a:spcPts val="0"/>
              </a:spcAft>
              <a:buSzPts val="600"/>
              <a:buNone/>
              <a:defRPr sz="600">
                <a:solidFill>
                  <a:srgbClr val="535353"/>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cxnSp>
        <p:nvCxnSpPr>
          <p:cNvPr id="109" name="Google Shape;109;p19"/>
          <p:cNvCxnSpPr/>
          <p:nvPr/>
        </p:nvCxnSpPr>
        <p:spPr>
          <a:xfrm>
            <a:off x="5638766" y="3236960"/>
            <a:ext cx="0" cy="274200"/>
          </a:xfrm>
          <a:prstGeom prst="straightConnector1">
            <a:avLst/>
          </a:prstGeom>
          <a:noFill/>
          <a:ln w="12700" cap="flat" cmpd="sng">
            <a:solidFill>
              <a:srgbClr val="BCBABD"/>
            </a:solidFill>
            <a:prstDash val="solid"/>
            <a:round/>
            <a:headEnd type="none" w="sm" len="sm"/>
            <a:tailEnd type="none" w="sm" len="sm"/>
          </a:ln>
        </p:spPr>
      </p:cxnSp>
      <p:pic>
        <p:nvPicPr>
          <p:cNvPr id="110" name="Google Shape;110;p19" descr="pasted-image.pdf"/>
          <p:cNvPicPr preferRelativeResize="0"/>
          <p:nvPr/>
        </p:nvPicPr>
        <p:blipFill rotWithShape="1">
          <a:blip r:embed="rId3">
            <a:alphaModFix/>
          </a:blip>
          <a:srcRect/>
          <a:stretch/>
        </p:blipFill>
        <p:spPr>
          <a:xfrm>
            <a:off x="8275084" y="424095"/>
            <a:ext cx="476801" cy="333821"/>
          </a:xfrm>
          <a:prstGeom prst="rect">
            <a:avLst/>
          </a:prstGeom>
          <a:noFill/>
          <a:ln>
            <a:noFill/>
          </a:ln>
        </p:spPr>
      </p:pic>
      <p:sp>
        <p:nvSpPr>
          <p:cNvPr id="111" name="Google Shape;111;p19"/>
          <p:cNvSpPr txBox="1">
            <a:spLocks noGrp="1"/>
          </p:cNvSpPr>
          <p:nvPr>
            <p:ph type="body" idx="5"/>
          </p:nvPr>
        </p:nvSpPr>
        <p:spPr>
          <a:xfrm>
            <a:off x="4222484" y="3648920"/>
            <a:ext cx="4643400" cy="8775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100"/>
              <a:buNone/>
              <a:defRPr sz="1100" b="1"/>
            </a:lvl1pPr>
            <a:lvl2pPr marL="914400" lvl="1" indent="-228600" algn="l" rtl="0">
              <a:spcBef>
                <a:spcPts val="200"/>
              </a:spcBef>
              <a:spcAft>
                <a:spcPts val="0"/>
              </a:spcAft>
              <a:buSzPts val="1100"/>
              <a:buNone/>
              <a:defRPr sz="1100"/>
            </a:lvl2pPr>
            <a:lvl3pPr marL="1371600" lvl="2" indent="-298450" algn="l" rtl="0">
              <a:spcBef>
                <a:spcPts val="200"/>
              </a:spcBef>
              <a:spcAft>
                <a:spcPts val="0"/>
              </a:spcAft>
              <a:buSzPts val="1100"/>
              <a:buChar char="•"/>
              <a:defRPr sz="1100"/>
            </a:lvl3pPr>
            <a:lvl4pPr marL="1828800" lvl="3" indent="-298450" algn="l" rtl="0">
              <a:spcBef>
                <a:spcPts val="500"/>
              </a:spcBef>
              <a:spcAft>
                <a:spcPts val="0"/>
              </a:spcAft>
              <a:buSzPts val="1100"/>
              <a:buChar char="–"/>
              <a:defRPr sz="1100"/>
            </a:lvl4pPr>
            <a:lvl5pPr marL="2286000" lvl="4" indent="-228600" algn="l" rtl="0">
              <a:spcBef>
                <a:spcPts val="500"/>
              </a:spcBef>
              <a:spcAft>
                <a:spcPts val="0"/>
              </a:spcAft>
              <a:buSzPts val="1280"/>
              <a:buNone/>
              <a:defRPr sz="11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 - Basic 2">
  <p:cSld name="D - Basic_1">
    <p:bg>
      <p:bgPr>
        <a:solidFill>
          <a:schemeClr val="lt1"/>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377134" y="726720"/>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
        <p:nvSpPr>
          <p:cNvPr id="114" name="Google Shape;114;p20"/>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15" name="Google Shape;115;p20"/>
          <p:cNvSpPr txBox="1">
            <a:spLocks noGrp="1"/>
          </p:cNvSpPr>
          <p:nvPr>
            <p:ph type="body" idx="2"/>
          </p:nvPr>
        </p:nvSpPr>
        <p:spPr>
          <a:xfrm>
            <a:off x="383931" y="1212217"/>
            <a:ext cx="8274300" cy="316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8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accent2"/>
              </a:buClr>
              <a:buSzPts val="1100"/>
              <a:buFont typeface="Arial"/>
              <a:buNone/>
              <a:defRPr sz="15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T_ Bullet Text">
  <p:cSld name="IT_ Bullet Tex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300"/>
              </a:spcBef>
              <a:spcAft>
                <a:spcPts val="0"/>
              </a:spcAft>
              <a:buClr>
                <a:schemeClr val="accent6"/>
              </a:buClr>
              <a:buSzPts val="2400"/>
              <a:buFont typeface="Arial"/>
              <a:buChar char="•"/>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chemeClr val="accent6"/>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chemeClr val="accent6"/>
              </a:buClr>
              <a:buSzPts val="1280"/>
              <a:buFont typeface="Arial"/>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25" name="Google Shape;25;p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4 - Footer Left">
  <p:cSld name="Footer Left">
    <p:bg>
      <p:bgPr>
        <a:solidFill>
          <a:srgbClr val="F4F4F4"/>
        </a:solidFill>
        <a:effectLst/>
      </p:bgPr>
    </p:bg>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a:stretch/>
        </p:blipFill>
        <p:spPr>
          <a:xfrm>
            <a:off x="1" y="670"/>
            <a:ext cx="9134476" cy="5138142"/>
          </a:xfrm>
          <a:prstGeom prst="rect">
            <a:avLst/>
          </a:prstGeom>
          <a:noFill/>
          <a:ln>
            <a:noFill/>
          </a:ln>
        </p:spPr>
      </p:pic>
      <p:sp>
        <p:nvSpPr>
          <p:cNvPr id="118" name="Google Shape;118;p21"/>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1"/>
          <p:cNvSpPr txBox="1">
            <a:spLocks noGrp="1"/>
          </p:cNvSpPr>
          <p:nvPr>
            <p:ph type="body" idx="1"/>
          </p:nvPr>
        </p:nvSpPr>
        <p:spPr>
          <a:xfrm>
            <a:off x="428737" y="1208915"/>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20" name="Google Shape;120;p21"/>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21" name="Google Shape;121;p21" descr="pasted-image.pdf"/>
          <p:cNvPicPr preferRelativeResize="0"/>
          <p:nvPr/>
        </p:nvPicPr>
        <p:blipFill rotWithShape="1">
          <a:blip r:embed="rId3">
            <a:alphaModFix/>
          </a:blip>
          <a:srcRect/>
          <a:stretch/>
        </p:blipFill>
        <p:spPr>
          <a:xfrm>
            <a:off x="8275084" y="424095"/>
            <a:ext cx="476428" cy="33356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asic - Title Only">
    <p:spTree>
      <p:nvGrpSpPr>
        <p:cNvPr id="1" name="Shape 127"/>
        <p:cNvGrpSpPr/>
        <p:nvPr/>
      </p:nvGrpSpPr>
      <p:grpSpPr>
        <a:xfrm>
          <a:off x="0" y="0"/>
          <a:ext cx="0" cy="0"/>
          <a:chOff x="0" y="0"/>
          <a:chExt cx="0" cy="0"/>
        </a:xfrm>
      </p:grpSpPr>
      <p:sp>
        <p:nvSpPr>
          <p:cNvPr id="128" name="Google Shape;128;p23"/>
          <p:cNvSpPr/>
          <p:nvPr/>
        </p:nvSpPr>
        <p:spPr>
          <a:xfrm>
            <a:off x="113" y="19"/>
            <a:ext cx="9144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1 - Above Trees Vignette - Left">
  <p:cSld name="Above Trees Vignette - Left">
    <p:bg>
      <p:bgPr>
        <a:solidFill>
          <a:srgbClr val="F4F4F4"/>
        </a:solidFill>
        <a:effectLst/>
      </p:bgPr>
    </p:bg>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a:stretch/>
        </p:blipFill>
        <p:spPr>
          <a:xfrm>
            <a:off x="1" y="1341"/>
            <a:ext cx="9141615" cy="5142158"/>
          </a:xfrm>
          <a:prstGeom prst="rect">
            <a:avLst/>
          </a:prstGeom>
          <a:noFill/>
          <a:ln>
            <a:noFill/>
          </a:ln>
        </p:spPr>
      </p:pic>
      <p:sp>
        <p:nvSpPr>
          <p:cNvPr id="131" name="Google Shape;131;p24"/>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24"/>
          <p:cNvSpPr txBox="1">
            <a:spLocks noGrp="1"/>
          </p:cNvSpPr>
          <p:nvPr>
            <p:ph type="body" idx="1"/>
          </p:nvPr>
        </p:nvSpPr>
        <p:spPr>
          <a:xfrm>
            <a:off x="428737" y="1208916"/>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33" name="Google Shape;133;p24"/>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34" name="Google Shape;134;p24"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AND_BODY_1">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25620" y="48000"/>
            <a:ext cx="6653700" cy="7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25"/>
          <p:cNvSpPr txBox="1">
            <a:spLocks noGrp="1"/>
          </p:cNvSpPr>
          <p:nvPr>
            <p:ph type="sldNum" idx="12"/>
          </p:nvPr>
        </p:nvSpPr>
        <p:spPr>
          <a:xfrm>
            <a:off x="8038800" y="4852894"/>
            <a:ext cx="686400" cy="290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38" name="Google Shape;138;p25"/>
          <p:cNvSpPr txBox="1">
            <a:spLocks noGrp="1"/>
          </p:cNvSpPr>
          <p:nvPr>
            <p:ph type="body" idx="1"/>
          </p:nvPr>
        </p:nvSpPr>
        <p:spPr>
          <a:xfrm>
            <a:off x="425620" y="822956"/>
            <a:ext cx="6787200" cy="328500"/>
          </a:xfrm>
          <a:prstGeom prst="rect">
            <a:avLst/>
          </a:prstGeom>
        </p:spPr>
        <p:txBody>
          <a:bodyPr spcFirstLastPara="1" wrap="square" lIns="0" tIns="0" rIns="0" bIns="0" anchor="t" anchorCtr="0">
            <a:noAutofit/>
          </a:bodyPr>
          <a:lstStyle>
            <a:lvl1pPr marL="457200" lvl="0" indent="-228600" rtl="0">
              <a:spcBef>
                <a:spcPts val="300"/>
              </a:spcBef>
              <a:spcAft>
                <a:spcPts val="0"/>
              </a:spcAft>
              <a:buClr>
                <a:schemeClr val="dk1"/>
              </a:buClr>
              <a:buSzPts val="1700"/>
              <a:buNone/>
              <a:defRPr sz="1700">
                <a:solidFill>
                  <a:schemeClr val="dk1"/>
                </a:solidFill>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04800" y="304800"/>
            <a:ext cx="6671100" cy="5727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141" name="Google Shape;141;p26"/>
          <p:cNvSpPr txBox="1">
            <a:spLocks noGrp="1"/>
          </p:cNvSpPr>
          <p:nvPr>
            <p:ph type="body" idx="1"/>
          </p:nvPr>
        </p:nvSpPr>
        <p:spPr>
          <a:xfrm>
            <a:off x="304800" y="1152475"/>
            <a:ext cx="8520600" cy="3416400"/>
          </a:xfrm>
          <a:prstGeom prst="rect">
            <a:avLst/>
          </a:prstGeom>
        </p:spPr>
        <p:txBody>
          <a:bodyPr spcFirstLastPara="1" wrap="square" lIns="0" tIns="0" rIns="0" bIns="0" anchor="t" anchorCtr="0">
            <a:noAutofit/>
          </a:bodyPr>
          <a:lstStyle>
            <a:lvl1pPr marL="457200" lvl="0" indent="-228600" rtl="0">
              <a:spcBef>
                <a:spcPts val="300"/>
              </a:spcBef>
              <a:spcAft>
                <a:spcPts val="0"/>
              </a:spcAft>
              <a:buSzPts val="2400"/>
              <a:buNone/>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42" name="Google Shape;142;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r="8625" b="8625"/>
          <a:stretch/>
        </p:blipFill>
        <p:spPr>
          <a:xfrm>
            <a:off x="0" y="0"/>
            <a:ext cx="9144000" cy="514350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ory Pane">
  <p:cSld name="TITLE_2">
    <p:bg>
      <p:bgPr>
        <a:solidFill>
          <a:srgbClr val="EFEFEF"/>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47" name="Google Shape;147;p28"/>
          <p:cNvSpPr txBox="1"/>
          <p:nvPr/>
        </p:nvSpPr>
        <p:spPr>
          <a:xfrm>
            <a:off x="135700" y="45350"/>
            <a:ext cx="6087300" cy="6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rgbClr val="434343"/>
              </a:solidFill>
              <a:latin typeface="Georgia"/>
              <a:ea typeface="Georgia"/>
              <a:cs typeface="Georgia"/>
              <a:sym typeface="Georgia"/>
            </a:endParaRPr>
          </a:p>
        </p:txBody>
      </p:sp>
      <p:sp>
        <p:nvSpPr>
          <p:cNvPr id="148" name="Google Shape;148;p28"/>
          <p:cNvSpPr/>
          <p:nvPr/>
        </p:nvSpPr>
        <p:spPr>
          <a:xfrm rot="10800000" flipH="1">
            <a:off x="0" y="0"/>
            <a:ext cx="137400" cy="638700"/>
          </a:xfrm>
          <a:prstGeom prst="rect">
            <a:avLst/>
          </a:prstGeom>
          <a:solidFill>
            <a:srgbClr val="ED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0" y="4229100"/>
            <a:ext cx="9144000" cy="91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28"/>
          <p:cNvCxnSpPr/>
          <p:nvPr/>
        </p:nvCxnSpPr>
        <p:spPr>
          <a:xfrm>
            <a:off x="3281525" y="4356125"/>
            <a:ext cx="0" cy="543900"/>
          </a:xfrm>
          <a:prstGeom prst="straightConnector1">
            <a:avLst/>
          </a:prstGeom>
          <a:noFill/>
          <a:ln w="9525" cap="flat" cmpd="sng">
            <a:solidFill>
              <a:srgbClr val="999999"/>
            </a:solidFill>
            <a:prstDash val="solid"/>
            <a:round/>
            <a:headEnd type="none" w="med" len="med"/>
            <a:tailEnd type="none" w="med" len="med"/>
          </a:ln>
        </p:spPr>
      </p:cxnSp>
      <p:sp>
        <p:nvSpPr>
          <p:cNvPr id="151" name="Google Shape;151;p28"/>
          <p:cNvSpPr txBox="1"/>
          <p:nvPr/>
        </p:nvSpPr>
        <p:spPr>
          <a:xfrm>
            <a:off x="456600"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CLEAN ENERGY </a:t>
            </a:r>
            <a:br>
              <a:rPr lang="en" sz="600" b="1">
                <a:solidFill>
                  <a:srgbClr val="FFFFFF"/>
                </a:solidFill>
                <a:latin typeface="Franklin Gothic"/>
                <a:ea typeface="Franklin Gothic"/>
                <a:cs typeface="Franklin Gothic"/>
                <a:sym typeface="Franklin Gothic"/>
              </a:rPr>
            </a:br>
            <a:r>
              <a:rPr lang="en" sz="600" b="1">
                <a:solidFill>
                  <a:srgbClr val="FFFFFF"/>
                </a:solidFill>
                <a:latin typeface="Franklin Gothic"/>
                <a:ea typeface="Franklin Gothic"/>
                <a:cs typeface="Franklin Gothic"/>
                <a:sym typeface="Franklin Gothic"/>
              </a:rPr>
              <a:t>FUTURE FILINGS</a:t>
            </a:r>
            <a:endParaRPr sz="600" b="1">
              <a:solidFill>
                <a:srgbClr val="FFFFFF"/>
              </a:solidFill>
              <a:latin typeface="Franklin Gothic"/>
              <a:ea typeface="Franklin Gothic"/>
              <a:cs typeface="Franklin Gothic"/>
              <a:sym typeface="Franklin Gothic"/>
            </a:endParaRPr>
          </a:p>
        </p:txBody>
      </p:sp>
      <p:sp>
        <p:nvSpPr>
          <p:cNvPr id="152" name="Google Shape;152;p28"/>
          <p:cNvSpPr txBox="1"/>
          <p:nvPr/>
        </p:nvSpPr>
        <p:spPr>
          <a:xfrm>
            <a:off x="3435425"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POTENTIAL FUTURE OFFERINGS</a:t>
            </a:r>
            <a:endParaRPr sz="600" b="1">
              <a:solidFill>
                <a:srgbClr val="FFFFFF"/>
              </a:solidFill>
              <a:latin typeface="Franklin Gothic"/>
              <a:ea typeface="Franklin Gothic"/>
              <a:cs typeface="Franklin Gothic"/>
              <a:sym typeface="Franklin Gothic"/>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3">
  <p:cSld name="CUSTOM_4">
    <p:spTree>
      <p:nvGrpSpPr>
        <p:cNvPr id="1" name="Shape 153"/>
        <p:cNvGrpSpPr/>
        <p:nvPr/>
      </p:nvGrpSpPr>
      <p:grpSpPr>
        <a:xfrm>
          <a:off x="0" y="0"/>
          <a:ext cx="0" cy="0"/>
          <a:chOff x="0" y="0"/>
          <a:chExt cx="0" cy="0"/>
        </a:xfrm>
      </p:grpSpPr>
      <p:sp>
        <p:nvSpPr>
          <p:cNvPr id="154" name="Google Shape;154;p29"/>
          <p:cNvSpPr/>
          <p:nvPr/>
        </p:nvSpPr>
        <p:spPr>
          <a:xfrm>
            <a:off x="0" y="0"/>
            <a:ext cx="9233100" cy="1367100"/>
          </a:xfrm>
          <a:prstGeom prst="rect">
            <a:avLst/>
          </a:prstGeom>
          <a:solidFill>
            <a:srgbClr val="F37022">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txBox="1"/>
          <p:nvPr/>
        </p:nvSpPr>
        <p:spPr>
          <a:xfrm rot="-5400000">
            <a:off x="-250550" y="2972363"/>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FILLINGS</a:t>
            </a:r>
            <a:endParaRPr sz="600" b="1">
              <a:solidFill>
                <a:srgbClr val="434343"/>
              </a:solidFill>
              <a:latin typeface="Franklin Gothic"/>
              <a:ea typeface="Franklin Gothic"/>
              <a:cs typeface="Franklin Gothic"/>
              <a:sym typeface="Franklin Gothic"/>
            </a:endParaRPr>
          </a:p>
        </p:txBody>
      </p:sp>
      <p:sp>
        <p:nvSpPr>
          <p:cNvPr id="156" name="Google Shape;156;p29"/>
          <p:cNvSpPr txBox="1"/>
          <p:nvPr/>
        </p:nvSpPr>
        <p:spPr>
          <a:xfrm rot="-5400000">
            <a:off x="-250550" y="4206788"/>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BENEFITS</a:t>
            </a:r>
            <a:endParaRPr sz="600" b="1">
              <a:solidFill>
                <a:srgbClr val="434343"/>
              </a:solidFill>
              <a:latin typeface="Franklin Gothic"/>
              <a:ea typeface="Franklin Gothic"/>
              <a:cs typeface="Franklin Gothic"/>
              <a:sym typeface="Franklin Gothic"/>
            </a:endParaRPr>
          </a:p>
        </p:txBody>
      </p:sp>
      <p:sp>
        <p:nvSpPr>
          <p:cNvPr id="157" name="Google Shape;157;p29"/>
          <p:cNvSpPr txBox="1">
            <a:spLocks noGrp="1"/>
          </p:cNvSpPr>
          <p:nvPr>
            <p:ph type="title"/>
          </p:nvPr>
        </p:nvSpPr>
        <p:spPr>
          <a:xfrm>
            <a:off x="266350" y="336175"/>
            <a:ext cx="4921200" cy="422400"/>
          </a:xfrm>
          <a:prstGeom prst="rect">
            <a:avLst/>
          </a:prstGeom>
        </p:spPr>
        <p:txBody>
          <a:bodyPr spcFirstLastPara="1" wrap="square" lIns="0" tIns="0" rIns="0" bIns="0" anchor="t" anchorCtr="0">
            <a:noAutofit/>
          </a:bodyPr>
          <a:lstStyle>
            <a:lvl1pPr lvl="0" rtl="0">
              <a:spcBef>
                <a:spcPts val="0"/>
              </a:spcBef>
              <a:spcAft>
                <a:spcPts val="0"/>
              </a:spcAft>
              <a:buSzPts val="1800"/>
              <a:buFont typeface="Georgia"/>
              <a:buNone/>
              <a:defRPr sz="1800" b="0">
                <a:latin typeface="Georgia"/>
                <a:ea typeface="Georgia"/>
                <a:cs typeface="Georgia"/>
                <a:sym typeface="Georgia"/>
              </a:defRPr>
            </a:lvl1pPr>
            <a:lvl2pPr lvl="1" rtl="0">
              <a:spcBef>
                <a:spcPts val="0"/>
              </a:spcBef>
              <a:spcAft>
                <a:spcPts val="0"/>
              </a:spcAft>
              <a:buSzPts val="1800"/>
              <a:buFont typeface="Georgia"/>
              <a:buNone/>
              <a:defRPr sz="1800" b="0">
                <a:latin typeface="Georgia"/>
                <a:ea typeface="Georgia"/>
                <a:cs typeface="Georgia"/>
                <a:sym typeface="Georgia"/>
              </a:defRPr>
            </a:lvl2pPr>
            <a:lvl3pPr lvl="2" rtl="0">
              <a:spcBef>
                <a:spcPts val="0"/>
              </a:spcBef>
              <a:spcAft>
                <a:spcPts val="0"/>
              </a:spcAft>
              <a:buSzPts val="1800"/>
              <a:buFont typeface="Georgia"/>
              <a:buNone/>
              <a:defRPr sz="1800" b="0">
                <a:latin typeface="Georgia"/>
                <a:ea typeface="Georgia"/>
                <a:cs typeface="Georgia"/>
                <a:sym typeface="Georgia"/>
              </a:defRPr>
            </a:lvl3pPr>
            <a:lvl4pPr lvl="3" rtl="0">
              <a:spcBef>
                <a:spcPts val="0"/>
              </a:spcBef>
              <a:spcAft>
                <a:spcPts val="0"/>
              </a:spcAft>
              <a:buSzPts val="1800"/>
              <a:buFont typeface="Georgia"/>
              <a:buNone/>
              <a:defRPr sz="1800" b="0">
                <a:latin typeface="Georgia"/>
                <a:ea typeface="Georgia"/>
                <a:cs typeface="Georgia"/>
                <a:sym typeface="Georgia"/>
              </a:defRPr>
            </a:lvl4pPr>
            <a:lvl5pPr lvl="4" rtl="0">
              <a:spcBef>
                <a:spcPts val="0"/>
              </a:spcBef>
              <a:spcAft>
                <a:spcPts val="0"/>
              </a:spcAft>
              <a:buSzPts val="1800"/>
              <a:buFont typeface="Georgia"/>
              <a:buNone/>
              <a:defRPr sz="1800" b="0">
                <a:latin typeface="Georgia"/>
                <a:ea typeface="Georgia"/>
                <a:cs typeface="Georgia"/>
                <a:sym typeface="Georgia"/>
              </a:defRPr>
            </a:lvl5pPr>
            <a:lvl6pPr lvl="5" rtl="0">
              <a:spcBef>
                <a:spcPts val="0"/>
              </a:spcBef>
              <a:spcAft>
                <a:spcPts val="0"/>
              </a:spcAft>
              <a:buSzPts val="1800"/>
              <a:buFont typeface="Georgia"/>
              <a:buNone/>
              <a:defRPr sz="1800" b="0">
                <a:latin typeface="Georgia"/>
                <a:ea typeface="Georgia"/>
                <a:cs typeface="Georgia"/>
                <a:sym typeface="Georgia"/>
              </a:defRPr>
            </a:lvl6pPr>
            <a:lvl7pPr lvl="6" rtl="0">
              <a:spcBef>
                <a:spcPts val="0"/>
              </a:spcBef>
              <a:spcAft>
                <a:spcPts val="0"/>
              </a:spcAft>
              <a:buSzPts val="1800"/>
              <a:buFont typeface="Georgia"/>
              <a:buNone/>
              <a:defRPr sz="1800" b="0">
                <a:latin typeface="Georgia"/>
                <a:ea typeface="Georgia"/>
                <a:cs typeface="Georgia"/>
                <a:sym typeface="Georgia"/>
              </a:defRPr>
            </a:lvl7pPr>
            <a:lvl8pPr lvl="7" rtl="0">
              <a:spcBef>
                <a:spcPts val="0"/>
              </a:spcBef>
              <a:spcAft>
                <a:spcPts val="0"/>
              </a:spcAft>
              <a:buSzPts val="1800"/>
              <a:buFont typeface="Georgia"/>
              <a:buNone/>
              <a:defRPr sz="1800" b="0">
                <a:latin typeface="Georgia"/>
                <a:ea typeface="Georgia"/>
                <a:cs typeface="Georgia"/>
                <a:sym typeface="Georgia"/>
              </a:defRPr>
            </a:lvl8pPr>
            <a:lvl9pPr lvl="8" rtl="0">
              <a:spcBef>
                <a:spcPts val="0"/>
              </a:spcBef>
              <a:spcAft>
                <a:spcPts val="0"/>
              </a:spcAft>
              <a:buSzPts val="1800"/>
              <a:buFont typeface="Georgia"/>
              <a:buNone/>
              <a:defRPr sz="1800" b="0">
                <a:latin typeface="Georgia"/>
                <a:ea typeface="Georgia"/>
                <a:cs typeface="Georgia"/>
                <a:sym typeface="Georgia"/>
              </a:defRPr>
            </a:lvl9pPr>
          </a:lstStyle>
          <a:p>
            <a:endParaRPr/>
          </a:p>
        </p:txBody>
      </p:sp>
      <p:pic>
        <p:nvPicPr>
          <p:cNvPr id="158" name="Google Shape;158;p29"/>
          <p:cNvPicPr preferRelativeResize="0"/>
          <p:nvPr/>
        </p:nvPicPr>
        <p:blipFill>
          <a:blip r:embed="rId2">
            <a:alphaModFix/>
          </a:blip>
          <a:stretch>
            <a:fillRect/>
          </a:stretch>
        </p:blipFill>
        <p:spPr>
          <a:xfrm>
            <a:off x="8479301" y="228600"/>
            <a:ext cx="436100" cy="305275"/>
          </a:xfrm>
          <a:prstGeom prst="rect">
            <a:avLst/>
          </a:prstGeom>
          <a:noFill/>
          <a:ln>
            <a:noFill/>
          </a:ln>
        </p:spPr>
      </p:pic>
      <p:pic>
        <p:nvPicPr>
          <p:cNvPr id="159" name="Google Shape;159;p29"/>
          <p:cNvPicPr preferRelativeResize="0"/>
          <p:nvPr/>
        </p:nvPicPr>
        <p:blipFill>
          <a:blip r:embed="rId3">
            <a:alphaModFix/>
          </a:blip>
          <a:stretch>
            <a:fillRect/>
          </a:stretch>
        </p:blipFill>
        <p:spPr>
          <a:xfrm>
            <a:off x="7755248" y="305125"/>
            <a:ext cx="614953" cy="152226"/>
          </a:xfrm>
          <a:prstGeom prst="rect">
            <a:avLst/>
          </a:prstGeom>
          <a:noFill/>
          <a:ln>
            <a:noFill/>
          </a:ln>
        </p:spPr>
      </p:pic>
      <p:sp>
        <p:nvSpPr>
          <p:cNvPr id="160" name="Google Shape;160;p29"/>
          <p:cNvSpPr/>
          <p:nvPr/>
        </p:nvSpPr>
        <p:spPr>
          <a:xfrm>
            <a:off x="424100" y="0"/>
            <a:ext cx="75900" cy="227700"/>
          </a:xfrm>
          <a:prstGeom prst="rect">
            <a:avLst/>
          </a:prstGeom>
          <a:solidFill>
            <a:srgbClr val="327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p:nvPr/>
        </p:nvSpPr>
        <p:spPr>
          <a:xfrm>
            <a:off x="556050" y="124200"/>
            <a:ext cx="1189200" cy="1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b="1">
                <a:solidFill>
                  <a:srgbClr val="3278BB"/>
                </a:solidFill>
                <a:latin typeface="Franklin Gothic"/>
                <a:ea typeface="Franklin Gothic"/>
                <a:cs typeface="Franklin Gothic"/>
                <a:sym typeface="Franklin Gothic"/>
              </a:rPr>
              <a:t>Experience Vision</a:t>
            </a:r>
            <a:endParaRPr sz="600" b="1">
              <a:solidFill>
                <a:srgbClr val="3278BB"/>
              </a:solidFill>
              <a:latin typeface="Franklin Gothic"/>
              <a:ea typeface="Franklin Gothic"/>
              <a:cs typeface="Franklin Gothic"/>
              <a:sym typeface="Franklin Gothic"/>
            </a:endParaRPr>
          </a:p>
        </p:txBody>
      </p:sp>
      <p:sp>
        <p:nvSpPr>
          <p:cNvPr id="162" name="Google Shape;162;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63" name="Google Shape;163;p29"/>
          <p:cNvCxnSpPr/>
          <p:nvPr/>
        </p:nvCxnSpPr>
        <p:spPr>
          <a:xfrm>
            <a:off x="232300" y="2617025"/>
            <a:ext cx="0" cy="971700"/>
          </a:xfrm>
          <a:prstGeom prst="straightConnector1">
            <a:avLst/>
          </a:prstGeom>
          <a:noFill/>
          <a:ln w="9525" cap="flat" cmpd="sng">
            <a:solidFill>
              <a:srgbClr val="666666"/>
            </a:solidFill>
            <a:prstDash val="solid"/>
            <a:round/>
            <a:headEnd type="none" w="med" len="med"/>
            <a:tailEnd type="none" w="med" len="med"/>
          </a:ln>
        </p:spPr>
      </p:cxnSp>
      <p:cxnSp>
        <p:nvCxnSpPr>
          <p:cNvPr id="164" name="Google Shape;164;p29"/>
          <p:cNvCxnSpPr/>
          <p:nvPr/>
        </p:nvCxnSpPr>
        <p:spPr>
          <a:xfrm>
            <a:off x="232300" y="3629550"/>
            <a:ext cx="0" cy="1363200"/>
          </a:xfrm>
          <a:prstGeom prst="straightConnector1">
            <a:avLst/>
          </a:prstGeom>
          <a:noFill/>
          <a:ln w="9525" cap="flat" cmpd="sng">
            <a:solidFill>
              <a:srgbClr val="666666"/>
            </a:solidFill>
            <a:prstDash val="solid"/>
            <a:round/>
            <a:headEnd type="none" w="med" len="med"/>
            <a:tailEnd type="none" w="med" len="med"/>
          </a:ln>
        </p:spPr>
      </p:cxnSp>
      <p:cxnSp>
        <p:nvCxnSpPr>
          <p:cNvPr id="165" name="Google Shape;165;p29"/>
          <p:cNvCxnSpPr/>
          <p:nvPr/>
        </p:nvCxnSpPr>
        <p:spPr>
          <a:xfrm rot="10800000">
            <a:off x="232300" y="2622363"/>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6" name="Google Shape;166;p29"/>
          <p:cNvCxnSpPr/>
          <p:nvPr/>
        </p:nvCxnSpPr>
        <p:spPr>
          <a:xfrm rot="10800000">
            <a:off x="232300" y="3588725"/>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7" name="Google Shape;167;p29"/>
          <p:cNvCxnSpPr/>
          <p:nvPr/>
        </p:nvCxnSpPr>
        <p:spPr>
          <a:xfrm rot="10800000">
            <a:off x="232300" y="4992750"/>
            <a:ext cx="75900" cy="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Basic - Mountain Footer Left">
  <p:cSld name="3_Basic - Mountain Footer Left">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b="0">
                <a:solidFill>
                  <a:srgbClr val="275879"/>
                </a:solidFill>
                <a:latin typeface="Cambria"/>
                <a:ea typeface="Cambria"/>
                <a:cs typeface="Cambria"/>
                <a:sym typeface="Cambri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30"/>
          <p:cNvSpPr txBox="1">
            <a:spLocks noGrp="1"/>
          </p:cNvSpPr>
          <p:nvPr>
            <p:ph type="body" idx="1"/>
          </p:nvPr>
        </p:nvSpPr>
        <p:spPr>
          <a:xfrm>
            <a:off x="428739" y="822884"/>
            <a:ext cx="8286900" cy="2538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rgbClr val="5C646A"/>
                </a:solidFill>
                <a:latin typeface="Arial"/>
                <a:ea typeface="Arial"/>
                <a:cs typeface="Arial"/>
                <a:sym typeface="Aria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71" name="Google Shape;171;p30"/>
          <p:cNvSpPr txBox="1">
            <a:spLocks noGrp="1"/>
          </p:cNvSpPr>
          <p:nvPr>
            <p:ph type="ftr" idx="11"/>
          </p:nvPr>
        </p:nvSpPr>
        <p:spPr>
          <a:xfrm>
            <a:off x="433500" y="4807847"/>
            <a:ext cx="6655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 - Basic - Title &amp; Subtitle">
  <p:cSld name="D - Basic - Title &amp; Subtitle">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59509" y="104776"/>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rgbClr val="3E6E84"/>
              </a:buClr>
              <a:buSzPts val="2300"/>
              <a:buFont typeface="Arial"/>
              <a:buNone/>
              <a:defRPr sz="23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9pPr>
          </a:lstStyle>
          <a:p>
            <a:endParaRPr/>
          </a:p>
        </p:txBody>
      </p:sp>
      <p:sp>
        <p:nvSpPr>
          <p:cNvPr id="174" name="Google Shape;174;p31"/>
          <p:cNvSpPr txBox="1">
            <a:spLocks noGrp="1"/>
          </p:cNvSpPr>
          <p:nvPr>
            <p:ph type="body" idx="1"/>
          </p:nvPr>
        </p:nvSpPr>
        <p:spPr>
          <a:xfrm>
            <a:off x="359509" y="810852"/>
            <a:ext cx="8286600" cy="276900"/>
          </a:xfrm>
          <a:prstGeom prst="rect">
            <a:avLst/>
          </a:prstGeom>
          <a:noFill/>
          <a:ln>
            <a:noFill/>
          </a:ln>
        </p:spPr>
        <p:txBody>
          <a:bodyPr spcFirstLastPara="1" wrap="square" lIns="68575" tIns="68575" rIns="68575" bIns="68575" anchor="ctr"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1" i="0" u="none" strike="noStrike" cap="none">
                <a:solidFill>
                  <a:schemeClr val="accent2"/>
                </a:solidFill>
                <a:latin typeface="Arial"/>
                <a:ea typeface="Arial"/>
                <a:cs typeface="Arial"/>
                <a:sym typeface="Arial"/>
              </a:defRPr>
            </a:lvl1pPr>
            <a:lvl2pPr marL="914400" marR="0" lvl="1" indent="-317500" algn="l" rtl="0">
              <a:lnSpc>
                <a:spcPct val="100000"/>
              </a:lnSpc>
              <a:spcBef>
                <a:spcPts val="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2pPr>
            <a:lvl3pPr marL="1371600" marR="0" lvl="2" indent="-304800" algn="l" rtl="0">
              <a:lnSpc>
                <a:spcPct val="100000"/>
              </a:lnSpc>
              <a:spcBef>
                <a:spcPts val="200"/>
              </a:spcBef>
              <a:spcAft>
                <a:spcPts val="0"/>
              </a:spcAft>
              <a:buClr>
                <a:schemeClr val="accent2"/>
              </a:buClr>
              <a:buSzPts val="1200"/>
              <a:buFont typeface="Arial"/>
              <a:buChar char="•"/>
              <a:defRPr sz="1200" b="0" i="0" u="none" strike="noStrike" cap="none">
                <a:solidFill>
                  <a:schemeClr val="accent2"/>
                </a:solidFill>
                <a:latin typeface="Arial"/>
                <a:ea typeface="Arial"/>
                <a:cs typeface="Arial"/>
                <a:sym typeface="Arial"/>
              </a:defRPr>
            </a:lvl3pPr>
            <a:lvl4pPr marL="1828800" marR="0" lvl="3" indent="-298450"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6pPr>
            <a:lvl7pPr marL="3200400" marR="0" lvl="6"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7pPr>
            <a:lvl8pPr marL="3657600" marR="0" lvl="7"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8pPr>
            <a:lvl9pPr marL="4114800" marR="0" lvl="8"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300"/>
              </a:spcBef>
              <a:spcAft>
                <a:spcPts val="0"/>
              </a:spcAft>
              <a:buSzPts val="2800"/>
              <a:buNone/>
              <a:defRPr sz="2800"/>
            </a:lvl1pPr>
            <a:lvl2pPr lvl="1" algn="ctr">
              <a:lnSpc>
                <a:spcPct val="100000"/>
              </a:lnSpc>
              <a:spcBef>
                <a:spcPts val="300"/>
              </a:spcBef>
              <a:spcAft>
                <a:spcPts val="0"/>
              </a:spcAft>
              <a:buSzPts val="2800"/>
              <a:buNone/>
              <a:defRPr sz="2800"/>
            </a:lvl2pPr>
            <a:lvl3pPr lvl="2" algn="ctr">
              <a:lnSpc>
                <a:spcPct val="100000"/>
              </a:lnSpc>
              <a:spcBef>
                <a:spcPts val="300"/>
              </a:spcBef>
              <a:spcAft>
                <a:spcPts val="0"/>
              </a:spcAft>
              <a:buSzPts val="2800"/>
              <a:buNone/>
              <a:defRPr sz="2800"/>
            </a:lvl3pPr>
            <a:lvl4pPr lvl="3" algn="ctr">
              <a:lnSpc>
                <a:spcPct val="100000"/>
              </a:lnSpc>
              <a:spcBef>
                <a:spcPts val="300"/>
              </a:spcBef>
              <a:spcAft>
                <a:spcPts val="0"/>
              </a:spcAft>
              <a:buSzPts val="2800"/>
              <a:buNone/>
              <a:defRPr sz="2800"/>
            </a:lvl4pPr>
            <a:lvl5pPr lvl="4" algn="ctr">
              <a:lnSpc>
                <a:spcPct val="100000"/>
              </a:lnSpc>
              <a:spcBef>
                <a:spcPts val="30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30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 - Basic - Title Only 2 1">
  <p:cSld name="C - Basic - Title Only 2 1">
    <p:bg>
      <p:bgPr>
        <a:solidFill>
          <a:schemeClr val="lt1"/>
        </a:solidFill>
        <a:effectLst/>
      </p:bgPr>
    </p:bg>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77" name="Google Shape;177;p32"/>
          <p:cNvSpPr/>
          <p:nvPr/>
        </p:nvSpPr>
        <p:spPr>
          <a:xfrm>
            <a:off x="859293" y="1885894"/>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8" name="Google Shape;178;p32"/>
          <p:cNvSpPr/>
          <p:nvPr/>
        </p:nvSpPr>
        <p:spPr>
          <a:xfrm>
            <a:off x="1904540" y="1885950"/>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9" name="Google Shape;179;p32"/>
          <p:cNvSpPr/>
          <p:nvPr/>
        </p:nvSpPr>
        <p:spPr>
          <a:xfrm>
            <a:off x="2947790"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nvGrpSpPr>
          <p:cNvPr id="180" name="Google Shape;180;p32"/>
          <p:cNvGrpSpPr/>
          <p:nvPr/>
        </p:nvGrpSpPr>
        <p:grpSpPr>
          <a:xfrm>
            <a:off x="444324" y="982283"/>
            <a:ext cx="992470" cy="971101"/>
            <a:chOff x="516074" y="633436"/>
            <a:chExt cx="1322940" cy="1294801"/>
          </a:xfrm>
        </p:grpSpPr>
        <p:grpSp>
          <p:nvGrpSpPr>
            <p:cNvPr id="181" name="Google Shape;181;p32"/>
            <p:cNvGrpSpPr/>
            <p:nvPr/>
          </p:nvGrpSpPr>
          <p:grpSpPr>
            <a:xfrm>
              <a:off x="516074" y="830150"/>
              <a:ext cx="1322940" cy="1098087"/>
              <a:chOff x="745938" y="559625"/>
              <a:chExt cx="1490133" cy="1098087"/>
            </a:xfrm>
          </p:grpSpPr>
          <p:sp>
            <p:nvSpPr>
              <p:cNvPr id="182" name="Google Shape;182;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3" name="Google Shape;183;p32"/>
              <p:cNvSpPr txBox="1"/>
              <p:nvPr/>
            </p:nvSpPr>
            <p:spPr>
              <a:xfrm>
                <a:off x="749571" y="873212"/>
                <a:ext cx="1486500" cy="7845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Vision and Strategy</a:t>
                </a:r>
                <a:endParaRPr sz="1100" b="0" i="0" u="none" strike="noStrike" cap="none">
                  <a:solidFill>
                    <a:srgbClr val="FFFFFF"/>
                  </a:solidFill>
                  <a:latin typeface="Arial"/>
                  <a:ea typeface="Arial"/>
                  <a:cs typeface="Arial"/>
                  <a:sym typeface="Arial"/>
                </a:endParaRPr>
              </a:p>
            </p:txBody>
          </p:sp>
        </p:grpSp>
        <p:grpSp>
          <p:nvGrpSpPr>
            <p:cNvPr id="184" name="Google Shape;184;p32"/>
            <p:cNvGrpSpPr/>
            <p:nvPr/>
          </p:nvGrpSpPr>
          <p:grpSpPr>
            <a:xfrm>
              <a:off x="978839" y="633436"/>
              <a:ext cx="397412" cy="396964"/>
              <a:chOff x="837336" y="991638"/>
              <a:chExt cx="531300" cy="530700"/>
            </a:xfrm>
          </p:grpSpPr>
          <p:sp>
            <p:nvSpPr>
              <p:cNvPr id="185" name="Google Shape;185;p32"/>
              <p:cNvSpPr/>
              <p:nvPr/>
            </p:nvSpPr>
            <p:spPr>
              <a:xfrm>
                <a:off x="837336" y="991638"/>
                <a:ext cx="531300" cy="5307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86" name="Google Shape;186;p32"/>
              <p:cNvSpPr/>
              <p:nvPr/>
            </p:nvSpPr>
            <p:spPr>
              <a:xfrm>
                <a:off x="937867" y="1093610"/>
                <a:ext cx="330318" cy="302508"/>
              </a:xfrm>
              <a:custGeom>
                <a:avLst/>
                <a:gdLst/>
                <a:ahLst/>
                <a:cxnLst/>
                <a:rect l="l" t="t" r="r" b="b"/>
                <a:pathLst>
                  <a:path w="21600" h="21600" extrusionOk="0">
                    <a:moveTo>
                      <a:pt x="3955" y="21600"/>
                    </a:moveTo>
                    <a:lnTo>
                      <a:pt x="5641" y="13537"/>
                    </a:lnTo>
                    <a:lnTo>
                      <a:pt x="0" y="7988"/>
                    </a:lnTo>
                    <a:lnTo>
                      <a:pt x="7429" y="6750"/>
                    </a:lnTo>
                    <a:lnTo>
                      <a:pt x="10800" y="0"/>
                    </a:lnTo>
                    <a:lnTo>
                      <a:pt x="14171" y="6750"/>
                    </a:lnTo>
                    <a:lnTo>
                      <a:pt x="21600" y="7988"/>
                    </a:lnTo>
                    <a:lnTo>
                      <a:pt x="15959" y="13537"/>
                    </a:lnTo>
                    <a:lnTo>
                      <a:pt x="17507" y="21600"/>
                    </a:lnTo>
                    <a:lnTo>
                      <a:pt x="10800" y="17888"/>
                    </a:lnTo>
                    <a:lnTo>
                      <a:pt x="3955" y="21600"/>
                    </a:lnTo>
                    <a:close/>
                    <a:moveTo>
                      <a:pt x="10800" y="16650"/>
                    </a:moveTo>
                    <a:lnTo>
                      <a:pt x="16097" y="19612"/>
                    </a:lnTo>
                    <a:lnTo>
                      <a:pt x="14824" y="13200"/>
                    </a:lnTo>
                    <a:lnTo>
                      <a:pt x="19364" y="8775"/>
                    </a:lnTo>
                    <a:lnTo>
                      <a:pt x="13552" y="7762"/>
                    </a:lnTo>
                    <a:lnTo>
                      <a:pt x="10800" y="2325"/>
                    </a:lnTo>
                    <a:lnTo>
                      <a:pt x="8048" y="7762"/>
                    </a:lnTo>
                    <a:lnTo>
                      <a:pt x="2236" y="8775"/>
                    </a:lnTo>
                    <a:lnTo>
                      <a:pt x="6776" y="13200"/>
                    </a:lnTo>
                    <a:lnTo>
                      <a:pt x="5400" y="19612"/>
                    </a:lnTo>
                    <a:lnTo>
                      <a:pt x="10800" y="16650"/>
                    </a:lnTo>
                    <a:close/>
                  </a:path>
                </a:pathLst>
              </a:cu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87" name="Google Shape;187;p32"/>
          <p:cNvGrpSpPr/>
          <p:nvPr/>
        </p:nvGrpSpPr>
        <p:grpSpPr>
          <a:xfrm>
            <a:off x="1487589" y="982284"/>
            <a:ext cx="992470" cy="963947"/>
            <a:chOff x="1906724" y="633437"/>
            <a:chExt cx="1322940" cy="1285263"/>
          </a:xfrm>
        </p:grpSpPr>
        <p:grpSp>
          <p:nvGrpSpPr>
            <p:cNvPr id="188" name="Google Shape;188;p32"/>
            <p:cNvGrpSpPr/>
            <p:nvPr/>
          </p:nvGrpSpPr>
          <p:grpSpPr>
            <a:xfrm>
              <a:off x="1906724" y="830150"/>
              <a:ext cx="1322940" cy="1088550"/>
              <a:chOff x="745938" y="559625"/>
              <a:chExt cx="1490133" cy="1088550"/>
            </a:xfrm>
          </p:grpSpPr>
          <p:sp>
            <p:nvSpPr>
              <p:cNvPr id="189" name="Google Shape;189;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0" name="Google Shape;190;p32"/>
              <p:cNvSpPr txBox="1"/>
              <p:nvPr/>
            </p:nvSpPr>
            <p:spPr>
              <a:xfrm>
                <a:off x="749571" y="766775"/>
                <a:ext cx="1486500" cy="8814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Governance</a:t>
                </a:r>
                <a:endParaRPr sz="1100" b="1" i="0" u="none" strike="noStrike" cap="none">
                  <a:solidFill>
                    <a:srgbClr val="FFFFFF"/>
                  </a:solidFill>
                  <a:latin typeface="Arial"/>
                  <a:ea typeface="Arial"/>
                  <a:cs typeface="Arial"/>
                  <a:sym typeface="Arial"/>
                </a:endParaRPr>
              </a:p>
            </p:txBody>
          </p:sp>
        </p:grpSp>
        <p:grpSp>
          <p:nvGrpSpPr>
            <p:cNvPr id="191" name="Google Shape;191;p32"/>
            <p:cNvGrpSpPr/>
            <p:nvPr/>
          </p:nvGrpSpPr>
          <p:grpSpPr>
            <a:xfrm>
              <a:off x="2369488" y="633437"/>
              <a:ext cx="397500" cy="396900"/>
              <a:chOff x="2369488" y="633437"/>
              <a:chExt cx="397500" cy="396900"/>
            </a:xfrm>
          </p:grpSpPr>
          <p:sp>
            <p:nvSpPr>
              <p:cNvPr id="192" name="Google Shape;192;p32"/>
              <p:cNvSpPr/>
              <p:nvPr/>
            </p:nvSpPr>
            <p:spPr>
              <a:xfrm>
                <a:off x="23694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93" name="Google Shape;193;p32"/>
              <p:cNvSpPr/>
              <p:nvPr/>
            </p:nvSpPr>
            <p:spPr>
              <a:xfrm>
                <a:off x="2459175" y="708926"/>
                <a:ext cx="218801" cy="210689"/>
              </a:xfrm>
              <a:custGeom>
                <a:avLst/>
                <a:gdLst/>
                <a:ahLst/>
                <a:cxnLst/>
                <a:rect l="l" t="t" r="r" b="b"/>
                <a:pathLst>
                  <a:path w="21578" h="21587" extrusionOk="0">
                    <a:moveTo>
                      <a:pt x="10630" y="41"/>
                    </a:moveTo>
                    <a:lnTo>
                      <a:pt x="236" y="5595"/>
                    </a:lnTo>
                    <a:cubicBezTo>
                      <a:pt x="148" y="5640"/>
                      <a:pt x="159" y="5759"/>
                      <a:pt x="126" y="5856"/>
                    </a:cubicBezTo>
                    <a:cubicBezTo>
                      <a:pt x="99" y="5912"/>
                      <a:pt x="0" y="5897"/>
                      <a:pt x="0" y="5970"/>
                    </a:cubicBezTo>
                    <a:lnTo>
                      <a:pt x="0" y="8355"/>
                    </a:lnTo>
                    <a:cubicBezTo>
                      <a:pt x="0" y="8596"/>
                      <a:pt x="160" y="8747"/>
                      <a:pt x="393" y="8747"/>
                    </a:cubicBezTo>
                    <a:lnTo>
                      <a:pt x="2296" y="8747"/>
                    </a:lnTo>
                    <a:lnTo>
                      <a:pt x="2296" y="18402"/>
                    </a:lnTo>
                    <a:lnTo>
                      <a:pt x="1195" y="18402"/>
                    </a:lnTo>
                    <a:cubicBezTo>
                      <a:pt x="962" y="18402"/>
                      <a:pt x="802" y="18569"/>
                      <a:pt x="802" y="18810"/>
                    </a:cubicBezTo>
                    <a:lnTo>
                      <a:pt x="802" y="21179"/>
                    </a:lnTo>
                    <a:cubicBezTo>
                      <a:pt x="802" y="21419"/>
                      <a:pt x="962" y="21587"/>
                      <a:pt x="1195" y="21587"/>
                    </a:cubicBezTo>
                    <a:lnTo>
                      <a:pt x="20410" y="21587"/>
                    </a:lnTo>
                    <a:cubicBezTo>
                      <a:pt x="20644" y="21587"/>
                      <a:pt x="20788" y="21366"/>
                      <a:pt x="20788" y="21179"/>
                    </a:cubicBezTo>
                    <a:lnTo>
                      <a:pt x="20788" y="18810"/>
                    </a:lnTo>
                    <a:cubicBezTo>
                      <a:pt x="20788" y="18569"/>
                      <a:pt x="20644" y="18402"/>
                      <a:pt x="20410" y="18402"/>
                    </a:cubicBezTo>
                    <a:lnTo>
                      <a:pt x="19200" y="18402"/>
                    </a:lnTo>
                    <a:lnTo>
                      <a:pt x="19200" y="8747"/>
                    </a:lnTo>
                    <a:lnTo>
                      <a:pt x="21118" y="8747"/>
                    </a:lnTo>
                    <a:cubicBezTo>
                      <a:pt x="21325" y="8747"/>
                      <a:pt x="21480" y="8542"/>
                      <a:pt x="21480" y="8355"/>
                    </a:cubicBezTo>
                    <a:lnTo>
                      <a:pt x="21480" y="6134"/>
                    </a:lnTo>
                    <a:cubicBezTo>
                      <a:pt x="21499" y="6094"/>
                      <a:pt x="21574" y="6094"/>
                      <a:pt x="21574" y="6052"/>
                    </a:cubicBezTo>
                    <a:cubicBezTo>
                      <a:pt x="21600" y="5891"/>
                      <a:pt x="21510" y="5675"/>
                      <a:pt x="21354" y="5595"/>
                    </a:cubicBezTo>
                    <a:lnTo>
                      <a:pt x="10976" y="41"/>
                    </a:lnTo>
                    <a:cubicBezTo>
                      <a:pt x="10872" y="-13"/>
                      <a:pt x="10734" y="-13"/>
                      <a:pt x="10630" y="41"/>
                    </a:cubicBezTo>
                    <a:close/>
                    <a:moveTo>
                      <a:pt x="10818" y="857"/>
                    </a:moveTo>
                    <a:lnTo>
                      <a:pt x="19671" y="5578"/>
                    </a:lnTo>
                    <a:lnTo>
                      <a:pt x="2028" y="5578"/>
                    </a:lnTo>
                    <a:lnTo>
                      <a:pt x="10818" y="857"/>
                    </a:lnTo>
                    <a:close/>
                    <a:moveTo>
                      <a:pt x="786" y="6379"/>
                    </a:moveTo>
                    <a:lnTo>
                      <a:pt x="20725" y="6379"/>
                    </a:lnTo>
                    <a:lnTo>
                      <a:pt x="20725" y="7947"/>
                    </a:lnTo>
                    <a:lnTo>
                      <a:pt x="786" y="7947"/>
                    </a:lnTo>
                    <a:lnTo>
                      <a:pt x="786" y="6379"/>
                    </a:lnTo>
                    <a:close/>
                    <a:moveTo>
                      <a:pt x="3066" y="8764"/>
                    </a:moveTo>
                    <a:lnTo>
                      <a:pt x="3774" y="8764"/>
                    </a:lnTo>
                    <a:lnTo>
                      <a:pt x="3774" y="18287"/>
                    </a:lnTo>
                    <a:lnTo>
                      <a:pt x="3066" y="18287"/>
                    </a:lnTo>
                    <a:lnTo>
                      <a:pt x="3066" y="8764"/>
                    </a:lnTo>
                    <a:close/>
                    <a:moveTo>
                      <a:pt x="4780" y="8764"/>
                    </a:moveTo>
                    <a:lnTo>
                      <a:pt x="6872" y="8764"/>
                    </a:lnTo>
                    <a:lnTo>
                      <a:pt x="6872" y="18287"/>
                    </a:lnTo>
                    <a:lnTo>
                      <a:pt x="4780" y="18287"/>
                    </a:lnTo>
                    <a:lnTo>
                      <a:pt x="4780" y="8764"/>
                    </a:lnTo>
                    <a:close/>
                    <a:moveTo>
                      <a:pt x="7878" y="8764"/>
                    </a:moveTo>
                    <a:lnTo>
                      <a:pt x="8350" y="8764"/>
                    </a:lnTo>
                    <a:lnTo>
                      <a:pt x="8350" y="18287"/>
                    </a:lnTo>
                    <a:lnTo>
                      <a:pt x="7878" y="18287"/>
                    </a:lnTo>
                    <a:lnTo>
                      <a:pt x="7878" y="8764"/>
                    </a:lnTo>
                    <a:close/>
                    <a:moveTo>
                      <a:pt x="9356" y="8764"/>
                    </a:moveTo>
                    <a:lnTo>
                      <a:pt x="12249" y="8764"/>
                    </a:lnTo>
                    <a:lnTo>
                      <a:pt x="12249" y="18287"/>
                    </a:lnTo>
                    <a:lnTo>
                      <a:pt x="9356" y="18287"/>
                    </a:lnTo>
                    <a:lnTo>
                      <a:pt x="9356" y="8764"/>
                    </a:lnTo>
                    <a:close/>
                    <a:moveTo>
                      <a:pt x="13256" y="8764"/>
                    </a:moveTo>
                    <a:lnTo>
                      <a:pt x="13727" y="8764"/>
                    </a:lnTo>
                    <a:lnTo>
                      <a:pt x="13727" y="18287"/>
                    </a:lnTo>
                    <a:lnTo>
                      <a:pt x="13256" y="18287"/>
                    </a:lnTo>
                    <a:lnTo>
                      <a:pt x="13256" y="8764"/>
                    </a:lnTo>
                    <a:close/>
                    <a:moveTo>
                      <a:pt x="14734" y="8764"/>
                    </a:moveTo>
                    <a:lnTo>
                      <a:pt x="16809" y="8764"/>
                    </a:lnTo>
                    <a:lnTo>
                      <a:pt x="16809" y="18287"/>
                    </a:lnTo>
                    <a:lnTo>
                      <a:pt x="14734" y="18287"/>
                    </a:lnTo>
                    <a:lnTo>
                      <a:pt x="14734" y="8764"/>
                    </a:lnTo>
                    <a:close/>
                    <a:moveTo>
                      <a:pt x="17816" y="8764"/>
                    </a:moveTo>
                    <a:lnTo>
                      <a:pt x="18445" y="8764"/>
                    </a:lnTo>
                    <a:lnTo>
                      <a:pt x="18445" y="18287"/>
                    </a:lnTo>
                    <a:lnTo>
                      <a:pt x="17816" y="18287"/>
                    </a:lnTo>
                    <a:lnTo>
                      <a:pt x="17816" y="8764"/>
                    </a:lnTo>
                    <a:close/>
                    <a:moveTo>
                      <a:pt x="1588" y="19202"/>
                    </a:moveTo>
                    <a:lnTo>
                      <a:pt x="20017" y="19202"/>
                    </a:lnTo>
                    <a:lnTo>
                      <a:pt x="20017" y="20787"/>
                    </a:lnTo>
                    <a:lnTo>
                      <a:pt x="1588" y="20787"/>
                    </a:lnTo>
                    <a:lnTo>
                      <a:pt x="1588" y="19202"/>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94" name="Google Shape;194;p32"/>
          <p:cNvGrpSpPr/>
          <p:nvPr/>
        </p:nvGrpSpPr>
        <p:grpSpPr>
          <a:xfrm>
            <a:off x="4617386" y="982284"/>
            <a:ext cx="992470" cy="971063"/>
            <a:chOff x="6078674" y="633437"/>
            <a:chExt cx="1322940" cy="1294751"/>
          </a:xfrm>
        </p:grpSpPr>
        <p:grpSp>
          <p:nvGrpSpPr>
            <p:cNvPr id="195" name="Google Shape;195;p32"/>
            <p:cNvGrpSpPr/>
            <p:nvPr/>
          </p:nvGrpSpPr>
          <p:grpSpPr>
            <a:xfrm>
              <a:off x="6078674" y="830150"/>
              <a:ext cx="1322940" cy="1098038"/>
              <a:chOff x="745938" y="559625"/>
              <a:chExt cx="1490133" cy="1098038"/>
            </a:xfrm>
          </p:grpSpPr>
          <p:sp>
            <p:nvSpPr>
              <p:cNvPr id="196" name="Google Shape;196;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7" name="Google Shape;197;p32"/>
              <p:cNvSpPr txBox="1"/>
              <p:nvPr/>
            </p:nvSpPr>
            <p:spPr>
              <a:xfrm>
                <a:off x="749571" y="882763"/>
                <a:ext cx="1486500" cy="774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Change Management</a:t>
                </a:r>
                <a:endParaRPr sz="1100" b="0" i="0" u="none" strike="noStrike" cap="none">
                  <a:solidFill>
                    <a:srgbClr val="FFFFFF"/>
                  </a:solidFill>
                  <a:latin typeface="Arial"/>
                  <a:ea typeface="Arial"/>
                  <a:cs typeface="Arial"/>
                  <a:sym typeface="Arial"/>
                </a:endParaRPr>
              </a:p>
            </p:txBody>
          </p:sp>
        </p:grpSp>
        <p:grpSp>
          <p:nvGrpSpPr>
            <p:cNvPr id="198" name="Google Shape;198;p32"/>
            <p:cNvGrpSpPr/>
            <p:nvPr/>
          </p:nvGrpSpPr>
          <p:grpSpPr>
            <a:xfrm>
              <a:off x="6541438" y="633437"/>
              <a:ext cx="397500" cy="396900"/>
              <a:chOff x="6541438" y="633437"/>
              <a:chExt cx="397500" cy="396900"/>
            </a:xfrm>
          </p:grpSpPr>
          <p:sp>
            <p:nvSpPr>
              <p:cNvPr id="199" name="Google Shape;199;p32"/>
              <p:cNvSpPr/>
              <p:nvPr/>
            </p:nvSpPr>
            <p:spPr>
              <a:xfrm>
                <a:off x="65414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0" name="Google Shape;200;p32"/>
              <p:cNvSpPr/>
              <p:nvPr/>
            </p:nvSpPr>
            <p:spPr>
              <a:xfrm>
                <a:off x="6596853" y="712424"/>
                <a:ext cx="286578" cy="258012"/>
              </a:xfrm>
              <a:custGeom>
                <a:avLst/>
                <a:gdLst/>
                <a:ahLst/>
                <a:cxnLst/>
                <a:rect l="l" t="t" r="r" b="b"/>
                <a:pathLst>
                  <a:path w="21600" h="21600" extrusionOk="0">
                    <a:moveTo>
                      <a:pt x="10870" y="0"/>
                    </a:moveTo>
                    <a:cubicBezTo>
                      <a:pt x="9430" y="0"/>
                      <a:pt x="8021" y="402"/>
                      <a:pt x="6790" y="1193"/>
                    </a:cubicBezTo>
                    <a:cubicBezTo>
                      <a:pt x="6604" y="1321"/>
                      <a:pt x="6534" y="1525"/>
                      <a:pt x="6650" y="1729"/>
                    </a:cubicBezTo>
                    <a:cubicBezTo>
                      <a:pt x="6743" y="1908"/>
                      <a:pt x="6947" y="1987"/>
                      <a:pt x="7133" y="1885"/>
                    </a:cubicBezTo>
                    <a:cubicBezTo>
                      <a:pt x="8248" y="1119"/>
                      <a:pt x="9569" y="726"/>
                      <a:pt x="10870" y="726"/>
                    </a:cubicBezTo>
                    <a:cubicBezTo>
                      <a:pt x="12171" y="726"/>
                      <a:pt x="13454" y="1170"/>
                      <a:pt x="14639" y="1885"/>
                    </a:cubicBezTo>
                    <a:cubicBezTo>
                      <a:pt x="14709" y="1911"/>
                      <a:pt x="14725" y="1902"/>
                      <a:pt x="14795" y="1902"/>
                    </a:cubicBezTo>
                    <a:cubicBezTo>
                      <a:pt x="14911" y="1902"/>
                      <a:pt x="15036" y="1832"/>
                      <a:pt x="15106" y="1729"/>
                    </a:cubicBezTo>
                    <a:cubicBezTo>
                      <a:pt x="15176" y="1525"/>
                      <a:pt x="15144" y="1321"/>
                      <a:pt x="14981" y="1193"/>
                    </a:cubicBezTo>
                    <a:cubicBezTo>
                      <a:pt x="13704" y="402"/>
                      <a:pt x="12287" y="0"/>
                      <a:pt x="10870" y="0"/>
                    </a:cubicBezTo>
                    <a:close/>
                    <a:moveTo>
                      <a:pt x="3224" y="1107"/>
                    </a:moveTo>
                    <a:cubicBezTo>
                      <a:pt x="2272" y="1107"/>
                      <a:pt x="1651" y="1765"/>
                      <a:pt x="1651" y="2853"/>
                    </a:cubicBezTo>
                    <a:lnTo>
                      <a:pt x="1651" y="3545"/>
                    </a:lnTo>
                    <a:cubicBezTo>
                      <a:pt x="1442" y="3925"/>
                      <a:pt x="1512" y="4400"/>
                      <a:pt x="1791" y="4704"/>
                    </a:cubicBezTo>
                    <a:cubicBezTo>
                      <a:pt x="1884" y="5084"/>
                      <a:pt x="2026" y="5383"/>
                      <a:pt x="2211" y="5586"/>
                    </a:cubicBezTo>
                    <a:lnTo>
                      <a:pt x="2211" y="5724"/>
                    </a:lnTo>
                    <a:cubicBezTo>
                      <a:pt x="2142" y="5825"/>
                      <a:pt x="1751" y="6173"/>
                      <a:pt x="358" y="6831"/>
                    </a:cubicBezTo>
                    <a:cubicBezTo>
                      <a:pt x="149" y="6958"/>
                      <a:pt x="0" y="7191"/>
                      <a:pt x="0" y="7419"/>
                    </a:cubicBezTo>
                    <a:lnTo>
                      <a:pt x="0" y="8301"/>
                    </a:lnTo>
                    <a:cubicBezTo>
                      <a:pt x="0" y="8655"/>
                      <a:pt x="243" y="8941"/>
                      <a:pt x="545" y="8941"/>
                    </a:cubicBezTo>
                    <a:lnTo>
                      <a:pt x="5949" y="8941"/>
                    </a:lnTo>
                    <a:cubicBezTo>
                      <a:pt x="6274" y="8941"/>
                      <a:pt x="6509" y="8663"/>
                      <a:pt x="6463" y="8284"/>
                    </a:cubicBezTo>
                    <a:lnTo>
                      <a:pt x="6463" y="7367"/>
                    </a:lnTo>
                    <a:cubicBezTo>
                      <a:pt x="6463" y="7342"/>
                      <a:pt x="6455" y="7262"/>
                      <a:pt x="6432" y="7212"/>
                    </a:cubicBezTo>
                    <a:cubicBezTo>
                      <a:pt x="6386" y="7136"/>
                      <a:pt x="6298" y="6958"/>
                      <a:pt x="6136" y="6831"/>
                    </a:cubicBezTo>
                    <a:cubicBezTo>
                      <a:pt x="5021" y="6325"/>
                      <a:pt x="4399" y="5944"/>
                      <a:pt x="4283" y="5742"/>
                    </a:cubicBezTo>
                    <a:lnTo>
                      <a:pt x="4283" y="5586"/>
                    </a:lnTo>
                    <a:cubicBezTo>
                      <a:pt x="4445" y="5409"/>
                      <a:pt x="4579" y="5109"/>
                      <a:pt x="4672" y="4704"/>
                    </a:cubicBezTo>
                    <a:cubicBezTo>
                      <a:pt x="4927" y="4400"/>
                      <a:pt x="4998" y="3925"/>
                      <a:pt x="4812" y="3545"/>
                    </a:cubicBezTo>
                    <a:lnTo>
                      <a:pt x="4812" y="2853"/>
                    </a:lnTo>
                    <a:cubicBezTo>
                      <a:pt x="4812" y="1765"/>
                      <a:pt x="4222" y="1107"/>
                      <a:pt x="3224" y="1107"/>
                    </a:cubicBezTo>
                    <a:close/>
                    <a:moveTo>
                      <a:pt x="18314" y="1107"/>
                    </a:moveTo>
                    <a:cubicBezTo>
                      <a:pt x="17362" y="1107"/>
                      <a:pt x="16741" y="1765"/>
                      <a:pt x="16741" y="2853"/>
                    </a:cubicBezTo>
                    <a:lnTo>
                      <a:pt x="16741" y="3545"/>
                    </a:lnTo>
                    <a:cubicBezTo>
                      <a:pt x="16532" y="3925"/>
                      <a:pt x="16603" y="4400"/>
                      <a:pt x="16881" y="4704"/>
                    </a:cubicBezTo>
                    <a:cubicBezTo>
                      <a:pt x="16974" y="5084"/>
                      <a:pt x="17116" y="5383"/>
                      <a:pt x="17302" y="5586"/>
                    </a:cubicBezTo>
                    <a:lnTo>
                      <a:pt x="17302" y="5724"/>
                    </a:lnTo>
                    <a:cubicBezTo>
                      <a:pt x="17232" y="5825"/>
                      <a:pt x="16849" y="6173"/>
                      <a:pt x="15433" y="6831"/>
                    </a:cubicBezTo>
                    <a:cubicBezTo>
                      <a:pt x="15224" y="6958"/>
                      <a:pt x="15090" y="7191"/>
                      <a:pt x="15090" y="7419"/>
                    </a:cubicBezTo>
                    <a:lnTo>
                      <a:pt x="15090" y="8301"/>
                    </a:lnTo>
                    <a:cubicBezTo>
                      <a:pt x="15090" y="8655"/>
                      <a:pt x="15326" y="8941"/>
                      <a:pt x="15651" y="8941"/>
                    </a:cubicBezTo>
                    <a:lnTo>
                      <a:pt x="21039" y="8941"/>
                    </a:lnTo>
                    <a:cubicBezTo>
                      <a:pt x="21364" y="8941"/>
                      <a:pt x="21600" y="8655"/>
                      <a:pt x="21600" y="8301"/>
                    </a:cubicBezTo>
                    <a:lnTo>
                      <a:pt x="21600" y="7419"/>
                    </a:lnTo>
                    <a:cubicBezTo>
                      <a:pt x="21600" y="7368"/>
                      <a:pt x="21592" y="7262"/>
                      <a:pt x="21569" y="7212"/>
                    </a:cubicBezTo>
                    <a:cubicBezTo>
                      <a:pt x="21523" y="7136"/>
                      <a:pt x="21435" y="6907"/>
                      <a:pt x="21226" y="6831"/>
                    </a:cubicBezTo>
                    <a:cubicBezTo>
                      <a:pt x="20112" y="6325"/>
                      <a:pt x="19497" y="5944"/>
                      <a:pt x="19357" y="5742"/>
                    </a:cubicBezTo>
                    <a:lnTo>
                      <a:pt x="19357" y="5586"/>
                    </a:lnTo>
                    <a:cubicBezTo>
                      <a:pt x="19520" y="5409"/>
                      <a:pt x="19662" y="5109"/>
                      <a:pt x="19778" y="4704"/>
                    </a:cubicBezTo>
                    <a:cubicBezTo>
                      <a:pt x="20010" y="4400"/>
                      <a:pt x="20088" y="3925"/>
                      <a:pt x="19902" y="3545"/>
                    </a:cubicBezTo>
                    <a:lnTo>
                      <a:pt x="19902" y="2853"/>
                    </a:lnTo>
                    <a:cubicBezTo>
                      <a:pt x="19902" y="1765"/>
                      <a:pt x="19312" y="1107"/>
                      <a:pt x="18314" y="1107"/>
                    </a:cubicBezTo>
                    <a:close/>
                    <a:moveTo>
                      <a:pt x="3224" y="1816"/>
                    </a:moveTo>
                    <a:cubicBezTo>
                      <a:pt x="3595" y="1816"/>
                      <a:pt x="4143" y="1925"/>
                      <a:pt x="4143" y="2836"/>
                    </a:cubicBezTo>
                    <a:lnTo>
                      <a:pt x="4143" y="3614"/>
                    </a:lnTo>
                    <a:cubicBezTo>
                      <a:pt x="4142" y="3690"/>
                      <a:pt x="4158" y="3711"/>
                      <a:pt x="4205" y="3787"/>
                    </a:cubicBezTo>
                    <a:cubicBezTo>
                      <a:pt x="4275" y="3939"/>
                      <a:pt x="4228" y="4092"/>
                      <a:pt x="4158" y="4168"/>
                    </a:cubicBezTo>
                    <a:cubicBezTo>
                      <a:pt x="4135" y="4218"/>
                      <a:pt x="4088" y="4299"/>
                      <a:pt x="4065" y="4375"/>
                    </a:cubicBezTo>
                    <a:cubicBezTo>
                      <a:pt x="3948" y="4780"/>
                      <a:pt x="3861" y="5036"/>
                      <a:pt x="3722" y="5188"/>
                    </a:cubicBezTo>
                    <a:cubicBezTo>
                      <a:pt x="3653" y="5264"/>
                      <a:pt x="3597" y="5338"/>
                      <a:pt x="3597" y="5465"/>
                    </a:cubicBezTo>
                    <a:lnTo>
                      <a:pt x="3597" y="5949"/>
                    </a:lnTo>
                    <a:cubicBezTo>
                      <a:pt x="3713" y="6430"/>
                      <a:pt x="4439" y="6839"/>
                      <a:pt x="5809" y="7523"/>
                    </a:cubicBezTo>
                    <a:lnTo>
                      <a:pt x="5809" y="8197"/>
                    </a:lnTo>
                    <a:lnTo>
                      <a:pt x="670" y="8197"/>
                    </a:lnTo>
                    <a:lnTo>
                      <a:pt x="670" y="7523"/>
                    </a:lnTo>
                    <a:cubicBezTo>
                      <a:pt x="2434" y="6662"/>
                      <a:pt x="2749" y="6270"/>
                      <a:pt x="2866" y="5966"/>
                    </a:cubicBezTo>
                    <a:cubicBezTo>
                      <a:pt x="2889" y="5941"/>
                      <a:pt x="2881" y="5888"/>
                      <a:pt x="2881" y="5863"/>
                    </a:cubicBezTo>
                    <a:lnTo>
                      <a:pt x="2881" y="5499"/>
                    </a:lnTo>
                    <a:cubicBezTo>
                      <a:pt x="2881" y="5398"/>
                      <a:pt x="2857" y="5316"/>
                      <a:pt x="2788" y="5240"/>
                    </a:cubicBezTo>
                    <a:cubicBezTo>
                      <a:pt x="2648" y="5038"/>
                      <a:pt x="2538" y="4790"/>
                      <a:pt x="2445" y="4410"/>
                    </a:cubicBezTo>
                    <a:cubicBezTo>
                      <a:pt x="2422" y="4309"/>
                      <a:pt x="2375" y="4218"/>
                      <a:pt x="2305" y="4168"/>
                    </a:cubicBezTo>
                    <a:cubicBezTo>
                      <a:pt x="2282" y="4143"/>
                      <a:pt x="2227" y="4105"/>
                      <a:pt x="2227" y="4029"/>
                    </a:cubicBezTo>
                    <a:cubicBezTo>
                      <a:pt x="2227" y="3954"/>
                      <a:pt x="2227" y="3865"/>
                      <a:pt x="2274" y="3839"/>
                    </a:cubicBezTo>
                    <a:cubicBezTo>
                      <a:pt x="2297" y="3763"/>
                      <a:pt x="2352" y="3690"/>
                      <a:pt x="2352" y="3614"/>
                    </a:cubicBezTo>
                    <a:lnTo>
                      <a:pt x="2352" y="2836"/>
                    </a:lnTo>
                    <a:cubicBezTo>
                      <a:pt x="2352" y="2153"/>
                      <a:pt x="2643" y="1816"/>
                      <a:pt x="3224" y="1816"/>
                    </a:cubicBezTo>
                    <a:close/>
                    <a:moveTo>
                      <a:pt x="18298" y="1816"/>
                    </a:moveTo>
                    <a:cubicBezTo>
                      <a:pt x="18670" y="1816"/>
                      <a:pt x="19171" y="1925"/>
                      <a:pt x="19171" y="2836"/>
                    </a:cubicBezTo>
                    <a:lnTo>
                      <a:pt x="19171" y="3614"/>
                    </a:lnTo>
                    <a:cubicBezTo>
                      <a:pt x="19170" y="3690"/>
                      <a:pt x="19225" y="3711"/>
                      <a:pt x="19248" y="3787"/>
                    </a:cubicBezTo>
                    <a:cubicBezTo>
                      <a:pt x="19318" y="3939"/>
                      <a:pt x="19287" y="4092"/>
                      <a:pt x="19217" y="4168"/>
                    </a:cubicBezTo>
                    <a:cubicBezTo>
                      <a:pt x="19171" y="4218"/>
                      <a:pt x="19155" y="4299"/>
                      <a:pt x="19108" y="4375"/>
                    </a:cubicBezTo>
                    <a:cubicBezTo>
                      <a:pt x="19015" y="4780"/>
                      <a:pt x="18897" y="5036"/>
                      <a:pt x="18781" y="5188"/>
                    </a:cubicBezTo>
                    <a:cubicBezTo>
                      <a:pt x="18712" y="5264"/>
                      <a:pt x="18672" y="5338"/>
                      <a:pt x="18672" y="5465"/>
                    </a:cubicBezTo>
                    <a:lnTo>
                      <a:pt x="18672" y="5828"/>
                    </a:lnTo>
                    <a:cubicBezTo>
                      <a:pt x="18672" y="5879"/>
                      <a:pt x="18672" y="5898"/>
                      <a:pt x="18672" y="5949"/>
                    </a:cubicBezTo>
                    <a:cubicBezTo>
                      <a:pt x="18811" y="6430"/>
                      <a:pt x="19529" y="6839"/>
                      <a:pt x="20899" y="7523"/>
                    </a:cubicBezTo>
                    <a:lnTo>
                      <a:pt x="20899" y="8197"/>
                    </a:lnTo>
                    <a:lnTo>
                      <a:pt x="15791" y="8197"/>
                    </a:lnTo>
                    <a:lnTo>
                      <a:pt x="15744" y="8197"/>
                    </a:lnTo>
                    <a:lnTo>
                      <a:pt x="15744" y="7523"/>
                    </a:lnTo>
                    <a:cubicBezTo>
                      <a:pt x="17509" y="6662"/>
                      <a:pt x="17801" y="6270"/>
                      <a:pt x="17894" y="5966"/>
                    </a:cubicBezTo>
                    <a:cubicBezTo>
                      <a:pt x="17940" y="5941"/>
                      <a:pt x="17940" y="5888"/>
                      <a:pt x="17940" y="5863"/>
                    </a:cubicBezTo>
                    <a:lnTo>
                      <a:pt x="17940" y="5499"/>
                    </a:lnTo>
                    <a:cubicBezTo>
                      <a:pt x="17940" y="5398"/>
                      <a:pt x="17909" y="5316"/>
                      <a:pt x="17862" y="5240"/>
                    </a:cubicBezTo>
                    <a:cubicBezTo>
                      <a:pt x="17723" y="5038"/>
                      <a:pt x="17597" y="4790"/>
                      <a:pt x="17504" y="4410"/>
                    </a:cubicBezTo>
                    <a:cubicBezTo>
                      <a:pt x="17458" y="4309"/>
                      <a:pt x="17434" y="4218"/>
                      <a:pt x="17364" y="4168"/>
                    </a:cubicBezTo>
                    <a:cubicBezTo>
                      <a:pt x="17318" y="4143"/>
                      <a:pt x="17302" y="4105"/>
                      <a:pt x="17302" y="4029"/>
                    </a:cubicBezTo>
                    <a:cubicBezTo>
                      <a:pt x="17302" y="3954"/>
                      <a:pt x="17294" y="3865"/>
                      <a:pt x="17317" y="3839"/>
                    </a:cubicBezTo>
                    <a:cubicBezTo>
                      <a:pt x="17364" y="3763"/>
                      <a:pt x="17395" y="3690"/>
                      <a:pt x="17395" y="3614"/>
                    </a:cubicBezTo>
                    <a:lnTo>
                      <a:pt x="17395" y="2836"/>
                    </a:lnTo>
                    <a:cubicBezTo>
                      <a:pt x="17395" y="2153"/>
                      <a:pt x="17718" y="1816"/>
                      <a:pt x="18298" y="1816"/>
                    </a:cubicBezTo>
                    <a:close/>
                    <a:moveTo>
                      <a:pt x="3208" y="10221"/>
                    </a:moveTo>
                    <a:cubicBezTo>
                      <a:pt x="2999" y="10271"/>
                      <a:pt x="2866" y="10450"/>
                      <a:pt x="2912" y="10653"/>
                    </a:cubicBezTo>
                    <a:cubicBezTo>
                      <a:pt x="3145" y="13240"/>
                      <a:pt x="4446" y="15563"/>
                      <a:pt x="6494" y="17034"/>
                    </a:cubicBezTo>
                    <a:cubicBezTo>
                      <a:pt x="6517" y="17060"/>
                      <a:pt x="6580" y="17121"/>
                      <a:pt x="6650" y="17121"/>
                    </a:cubicBezTo>
                    <a:cubicBezTo>
                      <a:pt x="6766" y="17121"/>
                      <a:pt x="6868" y="17041"/>
                      <a:pt x="7008" y="16965"/>
                    </a:cubicBezTo>
                    <a:cubicBezTo>
                      <a:pt x="7124" y="16762"/>
                      <a:pt x="7077" y="16531"/>
                      <a:pt x="6915" y="16429"/>
                    </a:cubicBezTo>
                    <a:cubicBezTo>
                      <a:pt x="5053" y="15060"/>
                      <a:pt x="3838" y="12951"/>
                      <a:pt x="3582" y="10567"/>
                    </a:cubicBezTo>
                    <a:cubicBezTo>
                      <a:pt x="3559" y="10338"/>
                      <a:pt x="3418" y="10195"/>
                      <a:pt x="3208" y="10221"/>
                    </a:cubicBezTo>
                    <a:close/>
                    <a:moveTo>
                      <a:pt x="18641" y="10307"/>
                    </a:moveTo>
                    <a:cubicBezTo>
                      <a:pt x="18454" y="10307"/>
                      <a:pt x="18283" y="10449"/>
                      <a:pt x="18236" y="10653"/>
                    </a:cubicBezTo>
                    <a:cubicBezTo>
                      <a:pt x="17956" y="13046"/>
                      <a:pt x="16764" y="15158"/>
                      <a:pt x="14919" y="16533"/>
                    </a:cubicBezTo>
                    <a:cubicBezTo>
                      <a:pt x="14849" y="16609"/>
                      <a:pt x="14779" y="16717"/>
                      <a:pt x="14779" y="16844"/>
                    </a:cubicBezTo>
                    <a:cubicBezTo>
                      <a:pt x="14779" y="16921"/>
                      <a:pt x="14833" y="16993"/>
                      <a:pt x="14857" y="17069"/>
                    </a:cubicBezTo>
                    <a:cubicBezTo>
                      <a:pt x="14927" y="17145"/>
                      <a:pt x="15020" y="17225"/>
                      <a:pt x="15137" y="17225"/>
                    </a:cubicBezTo>
                    <a:cubicBezTo>
                      <a:pt x="15207" y="17225"/>
                      <a:pt x="15270" y="17181"/>
                      <a:pt x="15340" y="17155"/>
                    </a:cubicBezTo>
                    <a:cubicBezTo>
                      <a:pt x="17348" y="15679"/>
                      <a:pt x="18657" y="13336"/>
                      <a:pt x="18937" y="10739"/>
                    </a:cubicBezTo>
                    <a:lnTo>
                      <a:pt x="18937" y="10688"/>
                    </a:lnTo>
                    <a:cubicBezTo>
                      <a:pt x="18937" y="10509"/>
                      <a:pt x="18805" y="10358"/>
                      <a:pt x="18641" y="10307"/>
                    </a:cubicBezTo>
                    <a:close/>
                    <a:moveTo>
                      <a:pt x="11150" y="13783"/>
                    </a:moveTo>
                    <a:cubicBezTo>
                      <a:pt x="10210" y="13783"/>
                      <a:pt x="9578" y="14442"/>
                      <a:pt x="9578" y="15530"/>
                    </a:cubicBezTo>
                    <a:lnTo>
                      <a:pt x="9578" y="16204"/>
                    </a:lnTo>
                    <a:cubicBezTo>
                      <a:pt x="9371" y="16584"/>
                      <a:pt x="9442" y="17077"/>
                      <a:pt x="9718" y="17380"/>
                    </a:cubicBezTo>
                    <a:cubicBezTo>
                      <a:pt x="9832" y="17760"/>
                      <a:pt x="9978" y="18060"/>
                      <a:pt x="10138" y="18262"/>
                    </a:cubicBezTo>
                    <a:lnTo>
                      <a:pt x="10138" y="18383"/>
                    </a:lnTo>
                    <a:cubicBezTo>
                      <a:pt x="10069" y="18485"/>
                      <a:pt x="9700" y="18832"/>
                      <a:pt x="8301" y="19490"/>
                    </a:cubicBezTo>
                    <a:cubicBezTo>
                      <a:pt x="8094" y="19617"/>
                      <a:pt x="7958" y="19850"/>
                      <a:pt x="7958" y="20078"/>
                    </a:cubicBezTo>
                    <a:lnTo>
                      <a:pt x="7958" y="20960"/>
                    </a:lnTo>
                    <a:cubicBezTo>
                      <a:pt x="7958" y="21314"/>
                      <a:pt x="8205" y="21600"/>
                      <a:pt x="8503" y="21600"/>
                    </a:cubicBezTo>
                    <a:lnTo>
                      <a:pt x="13798" y="21600"/>
                    </a:lnTo>
                    <a:cubicBezTo>
                      <a:pt x="14096" y="21600"/>
                      <a:pt x="14358" y="21314"/>
                      <a:pt x="14358" y="20960"/>
                    </a:cubicBezTo>
                    <a:lnTo>
                      <a:pt x="14358" y="20078"/>
                    </a:lnTo>
                    <a:cubicBezTo>
                      <a:pt x="14358" y="19850"/>
                      <a:pt x="14222" y="19617"/>
                      <a:pt x="14016" y="19490"/>
                    </a:cubicBezTo>
                    <a:cubicBezTo>
                      <a:pt x="12938" y="18984"/>
                      <a:pt x="12316" y="18620"/>
                      <a:pt x="12178" y="18418"/>
                    </a:cubicBezTo>
                    <a:lnTo>
                      <a:pt x="12178" y="18262"/>
                    </a:lnTo>
                    <a:cubicBezTo>
                      <a:pt x="12339" y="18085"/>
                      <a:pt x="12468" y="17785"/>
                      <a:pt x="12583" y="17380"/>
                    </a:cubicBezTo>
                    <a:cubicBezTo>
                      <a:pt x="12812" y="17077"/>
                      <a:pt x="12884" y="16584"/>
                      <a:pt x="12723" y="16204"/>
                    </a:cubicBezTo>
                    <a:lnTo>
                      <a:pt x="12723" y="15530"/>
                    </a:lnTo>
                    <a:cubicBezTo>
                      <a:pt x="12723" y="14442"/>
                      <a:pt x="12137" y="13783"/>
                      <a:pt x="11150" y="13783"/>
                    </a:cubicBezTo>
                    <a:close/>
                    <a:moveTo>
                      <a:pt x="11119" y="14492"/>
                    </a:moveTo>
                    <a:cubicBezTo>
                      <a:pt x="11486" y="14492"/>
                      <a:pt x="12023" y="14584"/>
                      <a:pt x="12023" y="15495"/>
                    </a:cubicBezTo>
                    <a:lnTo>
                      <a:pt x="12023" y="16291"/>
                    </a:lnTo>
                    <a:cubicBezTo>
                      <a:pt x="12023" y="16367"/>
                      <a:pt x="12046" y="16388"/>
                      <a:pt x="12069" y="16464"/>
                    </a:cubicBezTo>
                    <a:cubicBezTo>
                      <a:pt x="12138" y="16616"/>
                      <a:pt x="12107" y="16768"/>
                      <a:pt x="12038" y="16844"/>
                    </a:cubicBezTo>
                    <a:cubicBezTo>
                      <a:pt x="12015" y="16895"/>
                      <a:pt x="11968" y="16976"/>
                      <a:pt x="11945" y="17052"/>
                    </a:cubicBezTo>
                    <a:cubicBezTo>
                      <a:pt x="11830" y="17457"/>
                      <a:pt x="11740" y="17695"/>
                      <a:pt x="11602" y="17847"/>
                    </a:cubicBezTo>
                    <a:cubicBezTo>
                      <a:pt x="11533" y="17923"/>
                      <a:pt x="11493" y="17997"/>
                      <a:pt x="11493" y="18124"/>
                    </a:cubicBezTo>
                    <a:lnTo>
                      <a:pt x="11493" y="18487"/>
                    </a:lnTo>
                    <a:cubicBezTo>
                      <a:pt x="11493" y="18538"/>
                      <a:pt x="11493" y="18558"/>
                      <a:pt x="11493" y="18608"/>
                    </a:cubicBezTo>
                    <a:cubicBezTo>
                      <a:pt x="11631" y="19064"/>
                      <a:pt x="12343" y="19507"/>
                      <a:pt x="13673" y="20165"/>
                    </a:cubicBezTo>
                    <a:lnTo>
                      <a:pt x="13673" y="20874"/>
                    </a:lnTo>
                    <a:lnTo>
                      <a:pt x="8643" y="20874"/>
                    </a:lnTo>
                    <a:lnTo>
                      <a:pt x="8596" y="20874"/>
                    </a:lnTo>
                    <a:lnTo>
                      <a:pt x="8596" y="20182"/>
                    </a:lnTo>
                    <a:cubicBezTo>
                      <a:pt x="10340" y="19321"/>
                      <a:pt x="10646" y="18946"/>
                      <a:pt x="10761" y="18643"/>
                    </a:cubicBezTo>
                    <a:cubicBezTo>
                      <a:pt x="10784" y="18617"/>
                      <a:pt x="10777" y="18564"/>
                      <a:pt x="10777" y="18539"/>
                    </a:cubicBezTo>
                    <a:lnTo>
                      <a:pt x="10777" y="18159"/>
                    </a:lnTo>
                    <a:cubicBezTo>
                      <a:pt x="10777" y="18057"/>
                      <a:pt x="10752" y="17975"/>
                      <a:pt x="10683" y="17899"/>
                    </a:cubicBezTo>
                    <a:cubicBezTo>
                      <a:pt x="10546" y="17697"/>
                      <a:pt x="10432" y="17449"/>
                      <a:pt x="10341" y="17069"/>
                    </a:cubicBezTo>
                    <a:cubicBezTo>
                      <a:pt x="10295" y="16968"/>
                      <a:pt x="10269" y="16895"/>
                      <a:pt x="10200" y="16844"/>
                    </a:cubicBezTo>
                    <a:cubicBezTo>
                      <a:pt x="10155" y="16819"/>
                      <a:pt x="10138" y="16764"/>
                      <a:pt x="10138" y="16689"/>
                    </a:cubicBezTo>
                    <a:cubicBezTo>
                      <a:pt x="10138" y="16613"/>
                      <a:pt x="10131" y="16541"/>
                      <a:pt x="10154" y="16516"/>
                    </a:cubicBezTo>
                    <a:cubicBezTo>
                      <a:pt x="10199" y="16440"/>
                      <a:pt x="10232" y="16367"/>
                      <a:pt x="10232" y="16291"/>
                    </a:cubicBezTo>
                    <a:lnTo>
                      <a:pt x="10232" y="15495"/>
                    </a:lnTo>
                    <a:cubicBezTo>
                      <a:pt x="10232" y="14812"/>
                      <a:pt x="10546" y="14492"/>
                      <a:pt x="11119" y="14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1" name="Google Shape;201;p32"/>
          <p:cNvGrpSpPr/>
          <p:nvPr/>
        </p:nvGrpSpPr>
        <p:grpSpPr>
          <a:xfrm>
            <a:off x="6703918" y="982284"/>
            <a:ext cx="992470" cy="971475"/>
            <a:chOff x="8859974" y="633437"/>
            <a:chExt cx="1322940" cy="1295300"/>
          </a:xfrm>
        </p:grpSpPr>
        <p:grpSp>
          <p:nvGrpSpPr>
            <p:cNvPr id="202" name="Google Shape;202;p32"/>
            <p:cNvGrpSpPr/>
            <p:nvPr/>
          </p:nvGrpSpPr>
          <p:grpSpPr>
            <a:xfrm>
              <a:off x="8859974" y="830150"/>
              <a:ext cx="1322940" cy="1098587"/>
              <a:chOff x="745938" y="559625"/>
              <a:chExt cx="1490133" cy="1098587"/>
            </a:xfrm>
          </p:grpSpPr>
          <p:sp>
            <p:nvSpPr>
              <p:cNvPr id="203" name="Google Shape;203;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4" name="Google Shape;204;p32"/>
              <p:cNvSpPr txBox="1"/>
              <p:nvPr/>
            </p:nvSpPr>
            <p:spPr>
              <a:xfrm>
                <a:off x="749571" y="868312"/>
                <a:ext cx="1486500" cy="789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New Ways of Working</a:t>
                </a:r>
                <a:endParaRPr sz="1100" b="0" i="0" u="none" strike="noStrike" cap="none">
                  <a:solidFill>
                    <a:srgbClr val="FFFFFF"/>
                  </a:solidFill>
                  <a:latin typeface="Arial"/>
                  <a:ea typeface="Arial"/>
                  <a:cs typeface="Arial"/>
                  <a:sym typeface="Arial"/>
                </a:endParaRPr>
              </a:p>
            </p:txBody>
          </p:sp>
        </p:grpSp>
        <p:grpSp>
          <p:nvGrpSpPr>
            <p:cNvPr id="205" name="Google Shape;205;p32"/>
            <p:cNvGrpSpPr/>
            <p:nvPr/>
          </p:nvGrpSpPr>
          <p:grpSpPr>
            <a:xfrm>
              <a:off x="9322738" y="633437"/>
              <a:ext cx="397500" cy="396900"/>
              <a:chOff x="9322738" y="633437"/>
              <a:chExt cx="397500" cy="396900"/>
            </a:xfrm>
          </p:grpSpPr>
          <p:sp>
            <p:nvSpPr>
              <p:cNvPr id="206" name="Google Shape;206;p32"/>
              <p:cNvSpPr/>
              <p:nvPr/>
            </p:nvSpPr>
            <p:spPr>
              <a:xfrm>
                <a:off x="93227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7" name="Google Shape;207;p32"/>
              <p:cNvSpPr/>
              <p:nvPr/>
            </p:nvSpPr>
            <p:spPr>
              <a:xfrm>
                <a:off x="9404800" y="733125"/>
                <a:ext cx="218754" cy="195696"/>
              </a:xfrm>
              <a:custGeom>
                <a:avLst/>
                <a:gdLst/>
                <a:ahLst/>
                <a:cxnLst/>
                <a:rect l="l" t="t" r="r" b="b"/>
                <a:pathLst>
                  <a:path w="21600" h="21600" extrusionOk="0">
                    <a:moveTo>
                      <a:pt x="15988" y="0"/>
                    </a:moveTo>
                    <a:cubicBezTo>
                      <a:pt x="15524" y="0"/>
                      <a:pt x="15208" y="321"/>
                      <a:pt x="15208" y="801"/>
                    </a:cubicBezTo>
                    <a:lnTo>
                      <a:pt x="15208" y="20681"/>
                    </a:lnTo>
                    <a:cubicBezTo>
                      <a:pt x="15208" y="21161"/>
                      <a:pt x="15524" y="21483"/>
                      <a:pt x="15988" y="21483"/>
                    </a:cubicBezTo>
                    <a:lnTo>
                      <a:pt x="20821" y="21483"/>
                    </a:lnTo>
                    <a:cubicBezTo>
                      <a:pt x="21258" y="21483"/>
                      <a:pt x="21600" y="21108"/>
                      <a:pt x="21600" y="20681"/>
                    </a:cubicBezTo>
                    <a:lnTo>
                      <a:pt x="21600" y="801"/>
                    </a:lnTo>
                    <a:cubicBezTo>
                      <a:pt x="21600" y="321"/>
                      <a:pt x="21284" y="0"/>
                      <a:pt x="20821" y="0"/>
                    </a:cubicBezTo>
                    <a:lnTo>
                      <a:pt x="15988" y="0"/>
                    </a:lnTo>
                    <a:close/>
                    <a:moveTo>
                      <a:pt x="15988" y="801"/>
                    </a:moveTo>
                    <a:lnTo>
                      <a:pt x="20821" y="801"/>
                    </a:lnTo>
                    <a:lnTo>
                      <a:pt x="20821" y="20681"/>
                    </a:lnTo>
                    <a:lnTo>
                      <a:pt x="15988" y="20681"/>
                    </a:lnTo>
                    <a:lnTo>
                      <a:pt x="15988" y="801"/>
                    </a:lnTo>
                    <a:close/>
                    <a:moveTo>
                      <a:pt x="8384" y="4125"/>
                    </a:moveTo>
                    <a:cubicBezTo>
                      <a:pt x="7918" y="4124"/>
                      <a:pt x="7604" y="4408"/>
                      <a:pt x="7604" y="4887"/>
                    </a:cubicBezTo>
                    <a:lnTo>
                      <a:pt x="7604" y="20681"/>
                    </a:lnTo>
                    <a:cubicBezTo>
                      <a:pt x="7604" y="21161"/>
                      <a:pt x="7918" y="21483"/>
                      <a:pt x="8384" y="21483"/>
                    </a:cubicBezTo>
                    <a:lnTo>
                      <a:pt x="13251" y="21483"/>
                    </a:lnTo>
                    <a:cubicBezTo>
                      <a:pt x="13665" y="21483"/>
                      <a:pt x="13996" y="21107"/>
                      <a:pt x="13996" y="20681"/>
                    </a:cubicBezTo>
                    <a:lnTo>
                      <a:pt x="13996" y="4887"/>
                    </a:lnTo>
                    <a:cubicBezTo>
                      <a:pt x="13996" y="4408"/>
                      <a:pt x="13716" y="4125"/>
                      <a:pt x="13251" y="4125"/>
                    </a:cubicBezTo>
                    <a:lnTo>
                      <a:pt x="8384" y="4125"/>
                    </a:lnTo>
                    <a:close/>
                    <a:moveTo>
                      <a:pt x="8384" y="4887"/>
                    </a:moveTo>
                    <a:lnTo>
                      <a:pt x="13251" y="4887"/>
                    </a:lnTo>
                    <a:lnTo>
                      <a:pt x="13251" y="20681"/>
                    </a:lnTo>
                    <a:lnTo>
                      <a:pt x="8384" y="20681"/>
                    </a:lnTo>
                    <a:lnTo>
                      <a:pt x="8384" y="4887"/>
                    </a:lnTo>
                    <a:close/>
                    <a:moveTo>
                      <a:pt x="779" y="12452"/>
                    </a:moveTo>
                    <a:cubicBezTo>
                      <a:pt x="316" y="12452"/>
                      <a:pt x="0" y="12771"/>
                      <a:pt x="0" y="13253"/>
                    </a:cubicBezTo>
                    <a:lnTo>
                      <a:pt x="0" y="20799"/>
                    </a:lnTo>
                    <a:cubicBezTo>
                      <a:pt x="0" y="21281"/>
                      <a:pt x="316" y="21600"/>
                      <a:pt x="779" y="21600"/>
                    </a:cubicBezTo>
                    <a:lnTo>
                      <a:pt x="5612" y="21600"/>
                    </a:lnTo>
                    <a:cubicBezTo>
                      <a:pt x="6024" y="21600"/>
                      <a:pt x="6392" y="21227"/>
                      <a:pt x="6392" y="20799"/>
                    </a:cubicBezTo>
                    <a:lnTo>
                      <a:pt x="6392" y="13253"/>
                    </a:lnTo>
                    <a:cubicBezTo>
                      <a:pt x="6392" y="12771"/>
                      <a:pt x="6076" y="12452"/>
                      <a:pt x="5612" y="12452"/>
                    </a:cubicBezTo>
                    <a:lnTo>
                      <a:pt x="779" y="12452"/>
                    </a:lnTo>
                    <a:close/>
                    <a:moveTo>
                      <a:pt x="779" y="13253"/>
                    </a:moveTo>
                    <a:lnTo>
                      <a:pt x="5612" y="13253"/>
                    </a:lnTo>
                    <a:lnTo>
                      <a:pt x="5612" y="20799"/>
                    </a:lnTo>
                    <a:lnTo>
                      <a:pt x="779" y="20799"/>
                    </a:lnTo>
                    <a:lnTo>
                      <a:pt x="779" y="13253"/>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8" name="Google Shape;208;p32"/>
          <p:cNvGrpSpPr/>
          <p:nvPr/>
        </p:nvGrpSpPr>
        <p:grpSpPr>
          <a:xfrm>
            <a:off x="2530855" y="982284"/>
            <a:ext cx="992470" cy="971325"/>
            <a:chOff x="3297374" y="633437"/>
            <a:chExt cx="1322940" cy="1295100"/>
          </a:xfrm>
        </p:grpSpPr>
        <p:grpSp>
          <p:nvGrpSpPr>
            <p:cNvPr id="209" name="Google Shape;209;p32"/>
            <p:cNvGrpSpPr/>
            <p:nvPr/>
          </p:nvGrpSpPr>
          <p:grpSpPr>
            <a:xfrm>
              <a:off x="3297374" y="830150"/>
              <a:ext cx="1322940" cy="1098387"/>
              <a:chOff x="745938" y="559625"/>
              <a:chExt cx="1490133" cy="1098387"/>
            </a:xfrm>
          </p:grpSpPr>
          <p:sp>
            <p:nvSpPr>
              <p:cNvPr id="210" name="Google Shape;210;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32"/>
              <p:cNvSpPr txBox="1"/>
              <p:nvPr/>
            </p:nvSpPr>
            <p:spPr>
              <a:xfrm>
                <a:off x="749571" y="868412"/>
                <a:ext cx="1486500" cy="7896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Operating Model</a:t>
                </a:r>
                <a:endParaRPr sz="1100" b="0" i="0" u="none" strike="noStrike" cap="none">
                  <a:solidFill>
                    <a:srgbClr val="FFFFFF"/>
                  </a:solidFill>
                  <a:latin typeface="Arial"/>
                  <a:ea typeface="Arial"/>
                  <a:cs typeface="Arial"/>
                  <a:sym typeface="Arial"/>
                </a:endParaRPr>
              </a:p>
            </p:txBody>
          </p:sp>
        </p:grpSp>
        <p:grpSp>
          <p:nvGrpSpPr>
            <p:cNvPr id="212" name="Google Shape;212;p32"/>
            <p:cNvGrpSpPr/>
            <p:nvPr/>
          </p:nvGrpSpPr>
          <p:grpSpPr>
            <a:xfrm>
              <a:off x="3760138" y="633437"/>
              <a:ext cx="397500" cy="396900"/>
              <a:chOff x="3760138" y="633437"/>
              <a:chExt cx="397500" cy="396900"/>
            </a:xfrm>
          </p:grpSpPr>
          <p:sp>
            <p:nvSpPr>
              <p:cNvPr id="213" name="Google Shape;213;p32"/>
              <p:cNvSpPr/>
              <p:nvPr/>
            </p:nvSpPr>
            <p:spPr>
              <a:xfrm>
                <a:off x="37601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14" name="Google Shape;214;p32"/>
              <p:cNvSpPr/>
              <p:nvPr/>
            </p:nvSpPr>
            <p:spPr>
              <a:xfrm>
                <a:off x="3841136" y="701612"/>
                <a:ext cx="216378" cy="260604"/>
              </a:xfrm>
              <a:custGeom>
                <a:avLst/>
                <a:gdLst/>
                <a:ahLst/>
                <a:cxnLst/>
                <a:rect l="l" t="t" r="r" b="b"/>
                <a:pathLst>
                  <a:path w="21600" h="21600" extrusionOk="0">
                    <a:moveTo>
                      <a:pt x="10729" y="0"/>
                    </a:moveTo>
                    <a:cubicBezTo>
                      <a:pt x="8347" y="0"/>
                      <a:pt x="6445" y="1590"/>
                      <a:pt x="6445" y="3580"/>
                    </a:cubicBezTo>
                    <a:cubicBezTo>
                      <a:pt x="6445" y="5546"/>
                      <a:pt x="8347" y="7175"/>
                      <a:pt x="10729" y="7175"/>
                    </a:cubicBezTo>
                    <a:cubicBezTo>
                      <a:pt x="13140" y="7175"/>
                      <a:pt x="15031" y="5546"/>
                      <a:pt x="15031" y="3580"/>
                    </a:cubicBezTo>
                    <a:cubicBezTo>
                      <a:pt x="15031" y="1590"/>
                      <a:pt x="13082" y="0"/>
                      <a:pt x="10729" y="0"/>
                    </a:cubicBezTo>
                    <a:close/>
                    <a:moveTo>
                      <a:pt x="10729" y="725"/>
                    </a:moveTo>
                    <a:cubicBezTo>
                      <a:pt x="12675" y="725"/>
                      <a:pt x="14164" y="2003"/>
                      <a:pt x="14164" y="3580"/>
                    </a:cubicBezTo>
                    <a:cubicBezTo>
                      <a:pt x="14164" y="5158"/>
                      <a:pt x="12617" y="6480"/>
                      <a:pt x="10729" y="6480"/>
                    </a:cubicBezTo>
                    <a:cubicBezTo>
                      <a:pt x="8841" y="6480"/>
                      <a:pt x="7277" y="5158"/>
                      <a:pt x="7277" y="3580"/>
                    </a:cubicBezTo>
                    <a:cubicBezTo>
                      <a:pt x="7277" y="2003"/>
                      <a:pt x="8841" y="725"/>
                      <a:pt x="10729" y="725"/>
                    </a:cubicBezTo>
                    <a:close/>
                    <a:moveTo>
                      <a:pt x="4692" y="7959"/>
                    </a:moveTo>
                    <a:cubicBezTo>
                      <a:pt x="4429" y="7959"/>
                      <a:pt x="4249" y="8096"/>
                      <a:pt x="4249" y="8315"/>
                    </a:cubicBezTo>
                    <a:cubicBezTo>
                      <a:pt x="4249" y="9383"/>
                      <a:pt x="4517" y="11141"/>
                      <a:pt x="5188" y="12427"/>
                    </a:cubicBezTo>
                    <a:cubicBezTo>
                      <a:pt x="5275" y="12597"/>
                      <a:pt x="5503" y="12663"/>
                      <a:pt x="5736" y="12590"/>
                    </a:cubicBezTo>
                    <a:cubicBezTo>
                      <a:pt x="5941" y="12517"/>
                      <a:pt x="6019" y="12301"/>
                      <a:pt x="5931" y="12132"/>
                    </a:cubicBezTo>
                    <a:cubicBezTo>
                      <a:pt x="5435" y="11136"/>
                      <a:pt x="5175" y="9753"/>
                      <a:pt x="5117" y="8684"/>
                    </a:cubicBezTo>
                    <a:lnTo>
                      <a:pt x="16377" y="8684"/>
                    </a:lnTo>
                    <a:cubicBezTo>
                      <a:pt x="16319" y="9728"/>
                      <a:pt x="16052" y="11136"/>
                      <a:pt x="15527" y="12132"/>
                    </a:cubicBezTo>
                    <a:cubicBezTo>
                      <a:pt x="15440" y="12301"/>
                      <a:pt x="15524" y="12517"/>
                      <a:pt x="15757" y="12590"/>
                    </a:cubicBezTo>
                    <a:cubicBezTo>
                      <a:pt x="15787" y="12639"/>
                      <a:pt x="15876" y="12635"/>
                      <a:pt x="15934" y="12635"/>
                    </a:cubicBezTo>
                    <a:cubicBezTo>
                      <a:pt x="16109" y="12635"/>
                      <a:pt x="16295" y="12573"/>
                      <a:pt x="16324" y="12427"/>
                    </a:cubicBezTo>
                    <a:cubicBezTo>
                      <a:pt x="17024" y="11141"/>
                      <a:pt x="17227" y="9383"/>
                      <a:pt x="17227" y="8315"/>
                    </a:cubicBezTo>
                    <a:cubicBezTo>
                      <a:pt x="17227" y="8096"/>
                      <a:pt x="17047" y="7959"/>
                      <a:pt x="16784" y="7959"/>
                    </a:cubicBezTo>
                    <a:lnTo>
                      <a:pt x="4692" y="7959"/>
                    </a:lnTo>
                    <a:close/>
                    <a:moveTo>
                      <a:pt x="9826" y="10075"/>
                    </a:moveTo>
                    <a:lnTo>
                      <a:pt x="10198" y="13285"/>
                    </a:lnTo>
                    <a:lnTo>
                      <a:pt x="11402" y="13285"/>
                    </a:lnTo>
                    <a:lnTo>
                      <a:pt x="11774" y="10075"/>
                    </a:lnTo>
                    <a:lnTo>
                      <a:pt x="9826" y="10075"/>
                    </a:lnTo>
                    <a:close/>
                    <a:moveTo>
                      <a:pt x="443" y="13552"/>
                    </a:moveTo>
                    <a:cubicBezTo>
                      <a:pt x="180" y="13552"/>
                      <a:pt x="0" y="13741"/>
                      <a:pt x="0" y="14025"/>
                    </a:cubicBezTo>
                    <a:cubicBezTo>
                      <a:pt x="0" y="14309"/>
                      <a:pt x="180" y="14499"/>
                      <a:pt x="443" y="14499"/>
                    </a:cubicBezTo>
                    <a:lnTo>
                      <a:pt x="6710" y="14499"/>
                    </a:lnTo>
                    <a:lnTo>
                      <a:pt x="7914" y="21600"/>
                    </a:lnTo>
                    <a:lnTo>
                      <a:pt x="13828" y="21600"/>
                    </a:lnTo>
                    <a:lnTo>
                      <a:pt x="15014" y="14499"/>
                    </a:lnTo>
                    <a:lnTo>
                      <a:pt x="21193" y="14499"/>
                    </a:lnTo>
                    <a:cubicBezTo>
                      <a:pt x="21426" y="14499"/>
                      <a:pt x="21600" y="14309"/>
                      <a:pt x="21600" y="14025"/>
                    </a:cubicBezTo>
                    <a:cubicBezTo>
                      <a:pt x="21600" y="13741"/>
                      <a:pt x="21426" y="13552"/>
                      <a:pt x="21193" y="13552"/>
                    </a:cubicBezTo>
                    <a:lnTo>
                      <a:pt x="443" y="13552"/>
                    </a:lnTo>
                    <a:close/>
                    <a:moveTo>
                      <a:pt x="7578" y="14499"/>
                    </a:moveTo>
                    <a:lnTo>
                      <a:pt x="14146" y="14499"/>
                    </a:lnTo>
                    <a:lnTo>
                      <a:pt x="13102" y="20890"/>
                    </a:lnTo>
                    <a:lnTo>
                      <a:pt x="8640" y="20890"/>
                    </a:lnTo>
                    <a:lnTo>
                      <a:pt x="7578" y="14499"/>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15" name="Google Shape;215;p32"/>
          <p:cNvGrpSpPr/>
          <p:nvPr/>
        </p:nvGrpSpPr>
        <p:grpSpPr>
          <a:xfrm>
            <a:off x="5660652" y="982284"/>
            <a:ext cx="992470" cy="971147"/>
            <a:chOff x="7469324" y="633437"/>
            <a:chExt cx="1322940" cy="1294863"/>
          </a:xfrm>
        </p:grpSpPr>
        <p:grpSp>
          <p:nvGrpSpPr>
            <p:cNvPr id="216" name="Google Shape;216;p32"/>
            <p:cNvGrpSpPr/>
            <p:nvPr/>
          </p:nvGrpSpPr>
          <p:grpSpPr>
            <a:xfrm>
              <a:off x="7469324" y="830150"/>
              <a:ext cx="1322940" cy="1098150"/>
              <a:chOff x="745938" y="559625"/>
              <a:chExt cx="1490133" cy="1098150"/>
            </a:xfrm>
          </p:grpSpPr>
          <p:sp>
            <p:nvSpPr>
              <p:cNvPr id="217" name="Google Shape;217;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8" name="Google Shape;218;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Business Processes and Value</a:t>
                </a:r>
                <a:endParaRPr sz="1100" b="0" i="0" u="none" strike="noStrike" cap="none">
                  <a:solidFill>
                    <a:srgbClr val="FFFFFF"/>
                  </a:solidFill>
                  <a:latin typeface="Arial"/>
                  <a:ea typeface="Arial"/>
                  <a:cs typeface="Arial"/>
                  <a:sym typeface="Arial"/>
                </a:endParaRPr>
              </a:p>
            </p:txBody>
          </p:sp>
        </p:grpSp>
        <p:grpSp>
          <p:nvGrpSpPr>
            <p:cNvPr id="219" name="Google Shape;219;p32"/>
            <p:cNvGrpSpPr/>
            <p:nvPr/>
          </p:nvGrpSpPr>
          <p:grpSpPr>
            <a:xfrm>
              <a:off x="7932088" y="633437"/>
              <a:ext cx="397500" cy="396900"/>
              <a:chOff x="7932088" y="633437"/>
              <a:chExt cx="397500" cy="396900"/>
            </a:xfrm>
          </p:grpSpPr>
          <p:sp>
            <p:nvSpPr>
              <p:cNvPr id="220" name="Google Shape;220;p32"/>
              <p:cNvSpPr/>
              <p:nvPr/>
            </p:nvSpPr>
            <p:spPr>
              <a:xfrm>
                <a:off x="79320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1" name="Google Shape;221;p32"/>
              <p:cNvSpPr/>
              <p:nvPr/>
            </p:nvSpPr>
            <p:spPr>
              <a:xfrm>
                <a:off x="8030724" y="703091"/>
                <a:ext cx="200124" cy="257634"/>
              </a:xfrm>
              <a:custGeom>
                <a:avLst/>
                <a:gdLst/>
                <a:ahLst/>
                <a:cxnLst/>
                <a:rect l="l" t="t" r="r" b="b"/>
                <a:pathLst>
                  <a:path w="21600" h="21600" extrusionOk="0">
                    <a:moveTo>
                      <a:pt x="7307" y="0"/>
                    </a:moveTo>
                    <a:cubicBezTo>
                      <a:pt x="7030" y="0"/>
                      <a:pt x="6855" y="150"/>
                      <a:pt x="6855" y="366"/>
                    </a:cubicBezTo>
                    <a:lnTo>
                      <a:pt x="6855" y="9372"/>
                    </a:lnTo>
                    <a:lnTo>
                      <a:pt x="6798" y="9372"/>
                    </a:lnTo>
                    <a:lnTo>
                      <a:pt x="4105" y="5184"/>
                    </a:lnTo>
                    <a:cubicBezTo>
                      <a:pt x="4043" y="5112"/>
                      <a:pt x="4010" y="5062"/>
                      <a:pt x="3917" y="5038"/>
                    </a:cubicBezTo>
                    <a:lnTo>
                      <a:pt x="678" y="3588"/>
                    </a:lnTo>
                    <a:cubicBezTo>
                      <a:pt x="492" y="3516"/>
                      <a:pt x="312" y="3516"/>
                      <a:pt x="188" y="3588"/>
                    </a:cubicBezTo>
                    <a:cubicBezTo>
                      <a:pt x="33" y="3708"/>
                      <a:pt x="0" y="3810"/>
                      <a:pt x="0" y="3954"/>
                    </a:cubicBezTo>
                    <a:lnTo>
                      <a:pt x="471" y="6809"/>
                    </a:lnTo>
                    <a:cubicBezTo>
                      <a:pt x="471" y="6820"/>
                      <a:pt x="468" y="6838"/>
                      <a:pt x="471" y="6853"/>
                    </a:cubicBezTo>
                    <a:cubicBezTo>
                      <a:pt x="463" y="6933"/>
                      <a:pt x="367" y="7000"/>
                      <a:pt x="433" y="7073"/>
                    </a:cubicBezTo>
                    <a:cubicBezTo>
                      <a:pt x="491" y="7119"/>
                      <a:pt x="577" y="7133"/>
                      <a:pt x="659" y="7161"/>
                    </a:cubicBezTo>
                    <a:lnTo>
                      <a:pt x="2071" y="9372"/>
                    </a:lnTo>
                    <a:lnTo>
                      <a:pt x="1695" y="9372"/>
                    </a:lnTo>
                    <a:cubicBezTo>
                      <a:pt x="1414" y="9372"/>
                      <a:pt x="1224" y="9520"/>
                      <a:pt x="1224" y="9738"/>
                    </a:cubicBezTo>
                    <a:lnTo>
                      <a:pt x="1224" y="19433"/>
                    </a:lnTo>
                    <a:cubicBezTo>
                      <a:pt x="1224" y="20645"/>
                      <a:pt x="2452" y="21600"/>
                      <a:pt x="4011" y="21600"/>
                    </a:cubicBezTo>
                    <a:lnTo>
                      <a:pt x="14180" y="21600"/>
                    </a:lnTo>
                    <a:cubicBezTo>
                      <a:pt x="15802" y="21600"/>
                      <a:pt x="16949" y="20645"/>
                      <a:pt x="16949" y="19433"/>
                    </a:cubicBezTo>
                    <a:lnTo>
                      <a:pt x="16949" y="16489"/>
                    </a:lnTo>
                    <a:lnTo>
                      <a:pt x="17871" y="16489"/>
                    </a:lnTo>
                    <a:cubicBezTo>
                      <a:pt x="20067" y="16489"/>
                      <a:pt x="21600" y="15255"/>
                      <a:pt x="21600" y="13619"/>
                    </a:cubicBezTo>
                    <a:cubicBezTo>
                      <a:pt x="21600" y="11983"/>
                      <a:pt x="20004" y="10763"/>
                      <a:pt x="17871" y="10763"/>
                    </a:cubicBezTo>
                    <a:lnTo>
                      <a:pt x="16949" y="10763"/>
                    </a:lnTo>
                    <a:lnTo>
                      <a:pt x="16949" y="9738"/>
                    </a:lnTo>
                    <a:cubicBezTo>
                      <a:pt x="16949" y="9520"/>
                      <a:pt x="16758" y="9372"/>
                      <a:pt x="16478" y="9372"/>
                    </a:cubicBezTo>
                    <a:lnTo>
                      <a:pt x="16195" y="9372"/>
                    </a:lnTo>
                    <a:lnTo>
                      <a:pt x="17965" y="5799"/>
                    </a:lnTo>
                    <a:cubicBezTo>
                      <a:pt x="18395" y="5761"/>
                      <a:pt x="18766" y="5662"/>
                      <a:pt x="19095" y="5404"/>
                    </a:cubicBezTo>
                    <a:cubicBezTo>
                      <a:pt x="20026" y="4820"/>
                      <a:pt x="20385" y="3622"/>
                      <a:pt x="20075" y="2504"/>
                    </a:cubicBezTo>
                    <a:cubicBezTo>
                      <a:pt x="19702" y="1265"/>
                      <a:pt x="18536" y="370"/>
                      <a:pt x="16892" y="29"/>
                    </a:cubicBezTo>
                    <a:cubicBezTo>
                      <a:pt x="16706" y="5"/>
                      <a:pt x="16496" y="54"/>
                      <a:pt x="16402" y="176"/>
                    </a:cubicBezTo>
                    <a:cubicBezTo>
                      <a:pt x="16340" y="273"/>
                      <a:pt x="16309" y="459"/>
                      <a:pt x="16402" y="556"/>
                    </a:cubicBezTo>
                    <a:cubicBezTo>
                      <a:pt x="17085" y="1407"/>
                      <a:pt x="16559" y="1892"/>
                      <a:pt x="15969" y="2475"/>
                    </a:cubicBezTo>
                    <a:cubicBezTo>
                      <a:pt x="15690" y="2718"/>
                      <a:pt x="15465" y="2993"/>
                      <a:pt x="15310" y="3236"/>
                    </a:cubicBezTo>
                    <a:cubicBezTo>
                      <a:pt x="14909" y="3976"/>
                      <a:pt x="15125" y="4713"/>
                      <a:pt x="15800" y="5228"/>
                    </a:cubicBezTo>
                    <a:lnTo>
                      <a:pt x="13258" y="8830"/>
                    </a:lnTo>
                    <a:lnTo>
                      <a:pt x="13258" y="7498"/>
                    </a:lnTo>
                    <a:lnTo>
                      <a:pt x="13258" y="366"/>
                    </a:lnTo>
                    <a:cubicBezTo>
                      <a:pt x="13258" y="149"/>
                      <a:pt x="13064" y="0"/>
                      <a:pt x="12787" y="0"/>
                    </a:cubicBezTo>
                    <a:lnTo>
                      <a:pt x="7307" y="0"/>
                    </a:lnTo>
                    <a:close/>
                    <a:moveTo>
                      <a:pt x="7778" y="703"/>
                    </a:moveTo>
                    <a:lnTo>
                      <a:pt x="12335" y="703"/>
                    </a:lnTo>
                    <a:lnTo>
                      <a:pt x="12335" y="2021"/>
                    </a:lnTo>
                    <a:lnTo>
                      <a:pt x="10056" y="2021"/>
                    </a:lnTo>
                    <a:cubicBezTo>
                      <a:pt x="9779" y="2021"/>
                      <a:pt x="9585" y="2184"/>
                      <a:pt x="9585" y="2475"/>
                    </a:cubicBezTo>
                    <a:cubicBezTo>
                      <a:pt x="9585" y="2733"/>
                      <a:pt x="9779" y="2958"/>
                      <a:pt x="10056" y="2958"/>
                    </a:cubicBezTo>
                    <a:lnTo>
                      <a:pt x="12335" y="2958"/>
                    </a:lnTo>
                    <a:lnTo>
                      <a:pt x="12335" y="3515"/>
                    </a:lnTo>
                    <a:lnTo>
                      <a:pt x="10998" y="3515"/>
                    </a:lnTo>
                    <a:cubicBezTo>
                      <a:pt x="10724" y="3515"/>
                      <a:pt x="10546" y="3702"/>
                      <a:pt x="10546" y="3983"/>
                    </a:cubicBezTo>
                    <a:cubicBezTo>
                      <a:pt x="10546" y="4264"/>
                      <a:pt x="10724" y="4452"/>
                      <a:pt x="10998" y="4452"/>
                    </a:cubicBezTo>
                    <a:lnTo>
                      <a:pt x="12335" y="4452"/>
                    </a:lnTo>
                    <a:lnTo>
                      <a:pt x="12335" y="4906"/>
                    </a:lnTo>
                    <a:lnTo>
                      <a:pt x="10056" y="4906"/>
                    </a:lnTo>
                    <a:cubicBezTo>
                      <a:pt x="9779" y="4906"/>
                      <a:pt x="9585" y="5093"/>
                      <a:pt x="9585" y="5374"/>
                    </a:cubicBezTo>
                    <a:cubicBezTo>
                      <a:pt x="9585" y="5656"/>
                      <a:pt x="9779" y="5843"/>
                      <a:pt x="10056" y="5843"/>
                    </a:cubicBezTo>
                    <a:lnTo>
                      <a:pt x="12335" y="5843"/>
                    </a:lnTo>
                    <a:lnTo>
                      <a:pt x="12335" y="7029"/>
                    </a:lnTo>
                    <a:lnTo>
                      <a:pt x="10998" y="7029"/>
                    </a:lnTo>
                    <a:cubicBezTo>
                      <a:pt x="10724" y="7029"/>
                      <a:pt x="10546" y="7217"/>
                      <a:pt x="10546" y="7498"/>
                    </a:cubicBezTo>
                    <a:cubicBezTo>
                      <a:pt x="10546" y="7779"/>
                      <a:pt x="10724" y="7966"/>
                      <a:pt x="10998" y="7966"/>
                    </a:cubicBezTo>
                    <a:lnTo>
                      <a:pt x="12335" y="7966"/>
                    </a:lnTo>
                    <a:lnTo>
                      <a:pt x="12335" y="9270"/>
                    </a:lnTo>
                    <a:lnTo>
                      <a:pt x="7778" y="9270"/>
                    </a:lnTo>
                    <a:lnTo>
                      <a:pt x="7778" y="703"/>
                    </a:lnTo>
                    <a:close/>
                    <a:moveTo>
                      <a:pt x="17589" y="1054"/>
                    </a:moveTo>
                    <a:cubicBezTo>
                      <a:pt x="18426" y="1419"/>
                      <a:pt x="18978" y="1970"/>
                      <a:pt x="19133" y="2724"/>
                    </a:cubicBezTo>
                    <a:cubicBezTo>
                      <a:pt x="19412" y="3550"/>
                      <a:pt x="19132" y="4478"/>
                      <a:pt x="18512" y="4891"/>
                    </a:cubicBezTo>
                    <a:cubicBezTo>
                      <a:pt x="18306" y="5029"/>
                      <a:pt x="18081" y="5099"/>
                      <a:pt x="17834" y="5125"/>
                    </a:cubicBezTo>
                    <a:cubicBezTo>
                      <a:pt x="17813" y="5117"/>
                      <a:pt x="17838" y="5088"/>
                      <a:pt x="17815" y="5081"/>
                    </a:cubicBezTo>
                    <a:cubicBezTo>
                      <a:pt x="17773" y="5068"/>
                      <a:pt x="17746" y="5126"/>
                      <a:pt x="17702" y="5125"/>
                    </a:cubicBezTo>
                    <a:cubicBezTo>
                      <a:pt x="17462" y="5132"/>
                      <a:pt x="17206" y="5106"/>
                      <a:pt x="16930" y="5008"/>
                    </a:cubicBezTo>
                    <a:cubicBezTo>
                      <a:pt x="16123" y="4717"/>
                      <a:pt x="15785" y="4137"/>
                      <a:pt x="16158" y="3529"/>
                    </a:cubicBezTo>
                    <a:cubicBezTo>
                      <a:pt x="16251" y="3359"/>
                      <a:pt x="16430" y="3162"/>
                      <a:pt x="16647" y="2943"/>
                    </a:cubicBezTo>
                    <a:cubicBezTo>
                      <a:pt x="17113" y="2482"/>
                      <a:pt x="17775" y="1881"/>
                      <a:pt x="17589" y="1054"/>
                    </a:cubicBezTo>
                    <a:close/>
                    <a:moveTo>
                      <a:pt x="1092" y="4554"/>
                    </a:moveTo>
                    <a:lnTo>
                      <a:pt x="2862" y="5345"/>
                    </a:lnTo>
                    <a:lnTo>
                      <a:pt x="1356" y="6136"/>
                    </a:lnTo>
                    <a:lnTo>
                      <a:pt x="1092" y="4554"/>
                    </a:lnTo>
                    <a:close/>
                    <a:moveTo>
                      <a:pt x="16572" y="5638"/>
                    </a:moveTo>
                    <a:cubicBezTo>
                      <a:pt x="16715" y="5684"/>
                      <a:pt x="16862" y="5681"/>
                      <a:pt x="17005" y="5711"/>
                    </a:cubicBezTo>
                    <a:lnTo>
                      <a:pt x="15216" y="9372"/>
                    </a:lnTo>
                    <a:lnTo>
                      <a:pt x="13973" y="9372"/>
                    </a:lnTo>
                    <a:lnTo>
                      <a:pt x="16572" y="5638"/>
                    </a:lnTo>
                    <a:close/>
                    <a:moveTo>
                      <a:pt x="3578" y="5843"/>
                    </a:moveTo>
                    <a:lnTo>
                      <a:pt x="5744" y="9270"/>
                    </a:lnTo>
                    <a:lnTo>
                      <a:pt x="3070" y="9270"/>
                    </a:lnTo>
                    <a:lnTo>
                      <a:pt x="1601" y="6897"/>
                    </a:lnTo>
                    <a:lnTo>
                      <a:pt x="3578" y="5843"/>
                    </a:lnTo>
                    <a:close/>
                    <a:moveTo>
                      <a:pt x="2166" y="10104"/>
                    </a:moveTo>
                    <a:lnTo>
                      <a:pt x="16045" y="10104"/>
                    </a:lnTo>
                    <a:lnTo>
                      <a:pt x="16045" y="11100"/>
                    </a:lnTo>
                    <a:cubicBezTo>
                      <a:pt x="16044" y="11109"/>
                      <a:pt x="16026" y="11106"/>
                      <a:pt x="16026" y="11115"/>
                    </a:cubicBezTo>
                    <a:cubicBezTo>
                      <a:pt x="16026" y="11124"/>
                      <a:pt x="16044" y="11121"/>
                      <a:pt x="16045" y="11129"/>
                    </a:cubicBezTo>
                    <a:lnTo>
                      <a:pt x="16045" y="16108"/>
                    </a:lnTo>
                    <a:cubicBezTo>
                      <a:pt x="16044" y="16117"/>
                      <a:pt x="16026" y="16114"/>
                      <a:pt x="16026" y="16123"/>
                    </a:cubicBezTo>
                    <a:cubicBezTo>
                      <a:pt x="16026" y="16132"/>
                      <a:pt x="16044" y="16129"/>
                      <a:pt x="16045" y="16138"/>
                    </a:cubicBezTo>
                    <a:lnTo>
                      <a:pt x="16045" y="19433"/>
                    </a:lnTo>
                    <a:cubicBezTo>
                      <a:pt x="16045" y="20257"/>
                      <a:pt x="15241" y="20868"/>
                      <a:pt x="14180" y="20868"/>
                    </a:cubicBezTo>
                    <a:lnTo>
                      <a:pt x="4011" y="20868"/>
                    </a:lnTo>
                    <a:cubicBezTo>
                      <a:pt x="3013" y="20868"/>
                      <a:pt x="2166" y="20233"/>
                      <a:pt x="2166" y="19433"/>
                    </a:cubicBezTo>
                    <a:lnTo>
                      <a:pt x="2166" y="10104"/>
                    </a:lnTo>
                    <a:close/>
                    <a:moveTo>
                      <a:pt x="16949" y="11481"/>
                    </a:moveTo>
                    <a:lnTo>
                      <a:pt x="17871" y="11481"/>
                    </a:lnTo>
                    <a:cubicBezTo>
                      <a:pt x="19503" y="11481"/>
                      <a:pt x="20658" y="12368"/>
                      <a:pt x="20658" y="13619"/>
                    </a:cubicBezTo>
                    <a:cubicBezTo>
                      <a:pt x="20658" y="14870"/>
                      <a:pt x="19503" y="15757"/>
                      <a:pt x="17871" y="15757"/>
                    </a:cubicBezTo>
                    <a:lnTo>
                      <a:pt x="16949" y="15757"/>
                    </a:lnTo>
                    <a:lnTo>
                      <a:pt x="16949" y="11481"/>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22" name="Google Shape;222;p32"/>
          <p:cNvGrpSpPr/>
          <p:nvPr/>
        </p:nvGrpSpPr>
        <p:grpSpPr>
          <a:xfrm>
            <a:off x="7747191" y="982284"/>
            <a:ext cx="992470" cy="971147"/>
            <a:chOff x="10250635" y="633437"/>
            <a:chExt cx="1322940" cy="1294863"/>
          </a:xfrm>
        </p:grpSpPr>
        <p:grpSp>
          <p:nvGrpSpPr>
            <p:cNvPr id="223" name="Google Shape;223;p32"/>
            <p:cNvGrpSpPr/>
            <p:nvPr/>
          </p:nvGrpSpPr>
          <p:grpSpPr>
            <a:xfrm>
              <a:off x="10250635" y="830150"/>
              <a:ext cx="1322940" cy="1098150"/>
              <a:chOff x="745938" y="559625"/>
              <a:chExt cx="1490133" cy="1098150"/>
            </a:xfrm>
          </p:grpSpPr>
          <p:sp>
            <p:nvSpPr>
              <p:cNvPr id="224" name="Google Shape;224;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Architecture</a:t>
                </a:r>
                <a:endParaRPr sz="1100" b="1" i="0" u="none" strike="noStrike" cap="none">
                  <a:solidFill>
                    <a:srgbClr val="FFFFFF"/>
                  </a:solidFill>
                  <a:latin typeface="Arial"/>
                  <a:ea typeface="Arial"/>
                  <a:cs typeface="Arial"/>
                  <a:sym typeface="Arial"/>
                </a:endParaRPr>
              </a:p>
            </p:txBody>
          </p:sp>
        </p:grpSp>
        <p:grpSp>
          <p:nvGrpSpPr>
            <p:cNvPr id="226" name="Google Shape;226;p32"/>
            <p:cNvGrpSpPr/>
            <p:nvPr/>
          </p:nvGrpSpPr>
          <p:grpSpPr>
            <a:xfrm>
              <a:off x="10713388" y="633437"/>
              <a:ext cx="397500" cy="396900"/>
              <a:chOff x="10713388" y="633437"/>
              <a:chExt cx="397500" cy="396900"/>
            </a:xfrm>
          </p:grpSpPr>
          <p:sp>
            <p:nvSpPr>
              <p:cNvPr id="227" name="Google Shape;227;p32"/>
              <p:cNvSpPr/>
              <p:nvPr/>
            </p:nvSpPr>
            <p:spPr>
              <a:xfrm>
                <a:off x="107133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8" name="Google Shape;228;p32"/>
              <p:cNvSpPr/>
              <p:nvPr/>
            </p:nvSpPr>
            <p:spPr>
              <a:xfrm>
                <a:off x="10813825" y="702176"/>
                <a:ext cx="207630" cy="246294"/>
              </a:xfrm>
              <a:custGeom>
                <a:avLst/>
                <a:gdLst/>
                <a:ahLst/>
                <a:cxnLst/>
                <a:rect l="l" t="t" r="r" b="b"/>
                <a:pathLst>
                  <a:path w="21600" h="21600" extrusionOk="0">
                    <a:moveTo>
                      <a:pt x="6735" y="0"/>
                    </a:moveTo>
                    <a:cubicBezTo>
                      <a:pt x="6457" y="0"/>
                      <a:pt x="6304" y="140"/>
                      <a:pt x="6304" y="278"/>
                    </a:cubicBezTo>
                    <a:cubicBezTo>
                      <a:pt x="6304" y="278"/>
                      <a:pt x="6304" y="281"/>
                      <a:pt x="6304" y="2585"/>
                    </a:cubicBezTo>
                    <a:cubicBezTo>
                      <a:pt x="6304" y="2757"/>
                      <a:pt x="6457" y="2863"/>
                      <a:pt x="6735" y="2863"/>
                    </a:cubicBezTo>
                    <a:cubicBezTo>
                      <a:pt x="6735" y="2863"/>
                      <a:pt x="7570" y="2863"/>
                      <a:pt x="7648" y="2863"/>
                    </a:cubicBezTo>
                    <a:lnTo>
                      <a:pt x="7648" y="3803"/>
                    </a:lnTo>
                    <a:cubicBezTo>
                      <a:pt x="5141" y="3999"/>
                      <a:pt x="3187" y="5269"/>
                      <a:pt x="3187" y="6880"/>
                    </a:cubicBezTo>
                    <a:cubicBezTo>
                      <a:pt x="3187" y="6970"/>
                      <a:pt x="3260" y="7047"/>
                      <a:pt x="3273" y="7136"/>
                    </a:cubicBezTo>
                    <a:cubicBezTo>
                      <a:pt x="3266" y="7146"/>
                      <a:pt x="3244" y="7146"/>
                      <a:pt x="3238" y="7157"/>
                    </a:cubicBezTo>
                    <a:cubicBezTo>
                      <a:pt x="3238" y="7157"/>
                      <a:pt x="3251" y="7159"/>
                      <a:pt x="0" y="21290"/>
                    </a:cubicBezTo>
                    <a:cubicBezTo>
                      <a:pt x="0" y="21427"/>
                      <a:pt x="107" y="21566"/>
                      <a:pt x="327" y="21600"/>
                    </a:cubicBezTo>
                    <a:cubicBezTo>
                      <a:pt x="327" y="21600"/>
                      <a:pt x="320" y="21600"/>
                      <a:pt x="431" y="21600"/>
                    </a:cubicBezTo>
                    <a:cubicBezTo>
                      <a:pt x="596" y="21600"/>
                      <a:pt x="772" y="21532"/>
                      <a:pt x="827" y="21429"/>
                    </a:cubicBezTo>
                    <a:cubicBezTo>
                      <a:pt x="827" y="21429"/>
                      <a:pt x="3857" y="16978"/>
                      <a:pt x="5460" y="14624"/>
                    </a:cubicBezTo>
                    <a:cubicBezTo>
                      <a:pt x="6359" y="14738"/>
                      <a:pt x="7310" y="14838"/>
                      <a:pt x="8285" y="14838"/>
                    </a:cubicBezTo>
                    <a:cubicBezTo>
                      <a:pt x="9264" y="14838"/>
                      <a:pt x="10209" y="14760"/>
                      <a:pt x="11127" y="14635"/>
                    </a:cubicBezTo>
                    <a:cubicBezTo>
                      <a:pt x="11911" y="15792"/>
                      <a:pt x="11129" y="14638"/>
                      <a:pt x="15726" y="21429"/>
                    </a:cubicBezTo>
                    <a:cubicBezTo>
                      <a:pt x="15781" y="21532"/>
                      <a:pt x="15941" y="21600"/>
                      <a:pt x="16105" y="21600"/>
                    </a:cubicBezTo>
                    <a:lnTo>
                      <a:pt x="16226" y="21600"/>
                    </a:lnTo>
                    <a:cubicBezTo>
                      <a:pt x="16445" y="21566"/>
                      <a:pt x="16608" y="21427"/>
                      <a:pt x="16553" y="21290"/>
                    </a:cubicBezTo>
                    <a:cubicBezTo>
                      <a:pt x="16553" y="21290"/>
                      <a:pt x="15309" y="15893"/>
                      <a:pt x="14813" y="13727"/>
                    </a:cubicBezTo>
                    <a:cubicBezTo>
                      <a:pt x="18855" y="12298"/>
                      <a:pt x="21600" y="9618"/>
                      <a:pt x="21600" y="6516"/>
                    </a:cubicBezTo>
                    <a:cubicBezTo>
                      <a:pt x="21600" y="6516"/>
                      <a:pt x="21599" y="6516"/>
                      <a:pt x="20773" y="6516"/>
                    </a:cubicBezTo>
                    <a:cubicBezTo>
                      <a:pt x="20773" y="9333"/>
                      <a:pt x="18320" y="11788"/>
                      <a:pt x="14693" y="13150"/>
                    </a:cubicBezTo>
                    <a:cubicBezTo>
                      <a:pt x="14238" y="11162"/>
                      <a:pt x="14685" y="13150"/>
                      <a:pt x="13315" y="7157"/>
                    </a:cubicBezTo>
                    <a:cubicBezTo>
                      <a:pt x="13315" y="7157"/>
                      <a:pt x="13237" y="7100"/>
                      <a:pt x="13229" y="7093"/>
                    </a:cubicBezTo>
                    <a:cubicBezTo>
                      <a:pt x="13237" y="7019"/>
                      <a:pt x="13298" y="6955"/>
                      <a:pt x="13298" y="6880"/>
                    </a:cubicBezTo>
                    <a:cubicBezTo>
                      <a:pt x="13298" y="5282"/>
                      <a:pt x="11375" y="4026"/>
                      <a:pt x="8940" y="3814"/>
                    </a:cubicBezTo>
                    <a:lnTo>
                      <a:pt x="8940" y="2863"/>
                    </a:lnTo>
                    <a:cubicBezTo>
                      <a:pt x="9396" y="2863"/>
                      <a:pt x="8941" y="2863"/>
                      <a:pt x="9853" y="2863"/>
                    </a:cubicBezTo>
                    <a:cubicBezTo>
                      <a:pt x="10075" y="2863"/>
                      <a:pt x="10300" y="2757"/>
                      <a:pt x="10300" y="2585"/>
                    </a:cubicBezTo>
                    <a:cubicBezTo>
                      <a:pt x="10300" y="2585"/>
                      <a:pt x="10300" y="2582"/>
                      <a:pt x="10300" y="278"/>
                    </a:cubicBezTo>
                    <a:cubicBezTo>
                      <a:pt x="10301" y="140"/>
                      <a:pt x="10075" y="0"/>
                      <a:pt x="9853" y="0"/>
                    </a:cubicBezTo>
                    <a:cubicBezTo>
                      <a:pt x="9853" y="0"/>
                      <a:pt x="9848" y="0"/>
                      <a:pt x="6735" y="0"/>
                    </a:cubicBezTo>
                    <a:close/>
                    <a:moveTo>
                      <a:pt x="7183" y="555"/>
                    </a:moveTo>
                    <a:cubicBezTo>
                      <a:pt x="7183" y="555"/>
                      <a:pt x="7181" y="555"/>
                      <a:pt x="9405" y="555"/>
                    </a:cubicBezTo>
                    <a:cubicBezTo>
                      <a:pt x="9405" y="556"/>
                      <a:pt x="9405" y="551"/>
                      <a:pt x="9405" y="2339"/>
                    </a:cubicBezTo>
                    <a:cubicBezTo>
                      <a:pt x="9405" y="2339"/>
                      <a:pt x="9406" y="2339"/>
                      <a:pt x="7183" y="2339"/>
                    </a:cubicBezTo>
                    <a:lnTo>
                      <a:pt x="7183" y="555"/>
                    </a:lnTo>
                    <a:close/>
                    <a:moveTo>
                      <a:pt x="8268" y="4273"/>
                    </a:moveTo>
                    <a:cubicBezTo>
                      <a:pt x="10532" y="4273"/>
                      <a:pt x="12471" y="5441"/>
                      <a:pt x="12471" y="6880"/>
                    </a:cubicBezTo>
                    <a:cubicBezTo>
                      <a:pt x="12471" y="7144"/>
                      <a:pt x="12339" y="7384"/>
                      <a:pt x="12212" y="7627"/>
                    </a:cubicBezTo>
                    <a:cubicBezTo>
                      <a:pt x="12159" y="7734"/>
                      <a:pt x="12131" y="7848"/>
                      <a:pt x="12057" y="7948"/>
                    </a:cubicBezTo>
                    <a:cubicBezTo>
                      <a:pt x="11882" y="8177"/>
                      <a:pt x="11639" y="8378"/>
                      <a:pt x="11368" y="8567"/>
                    </a:cubicBezTo>
                    <a:cubicBezTo>
                      <a:pt x="11298" y="8617"/>
                      <a:pt x="11255" y="8681"/>
                      <a:pt x="11179" y="8728"/>
                    </a:cubicBezTo>
                    <a:cubicBezTo>
                      <a:pt x="10421" y="9185"/>
                      <a:pt x="9389" y="9483"/>
                      <a:pt x="8285" y="9486"/>
                    </a:cubicBezTo>
                    <a:cubicBezTo>
                      <a:pt x="8183" y="9486"/>
                      <a:pt x="8093" y="9459"/>
                      <a:pt x="7992" y="9454"/>
                    </a:cubicBezTo>
                    <a:cubicBezTo>
                      <a:pt x="7532" y="9434"/>
                      <a:pt x="7091" y="9389"/>
                      <a:pt x="6683" y="9283"/>
                    </a:cubicBezTo>
                    <a:cubicBezTo>
                      <a:pt x="6563" y="9252"/>
                      <a:pt x="6470" y="9193"/>
                      <a:pt x="6356" y="9155"/>
                    </a:cubicBezTo>
                    <a:cubicBezTo>
                      <a:pt x="6023" y="9044"/>
                      <a:pt x="5698" y="8919"/>
                      <a:pt x="5426" y="8760"/>
                    </a:cubicBezTo>
                    <a:cubicBezTo>
                      <a:pt x="5241" y="8651"/>
                      <a:pt x="5112" y="8514"/>
                      <a:pt x="4961" y="8386"/>
                    </a:cubicBezTo>
                    <a:cubicBezTo>
                      <a:pt x="4813" y="8262"/>
                      <a:pt x="4659" y="8140"/>
                      <a:pt x="4547" y="8001"/>
                    </a:cubicBezTo>
                    <a:cubicBezTo>
                      <a:pt x="4430" y="7852"/>
                      <a:pt x="4360" y="7685"/>
                      <a:pt x="4289" y="7520"/>
                    </a:cubicBezTo>
                    <a:cubicBezTo>
                      <a:pt x="4197" y="7309"/>
                      <a:pt x="4082" y="7106"/>
                      <a:pt x="4082" y="6880"/>
                    </a:cubicBezTo>
                    <a:cubicBezTo>
                      <a:pt x="4082" y="5441"/>
                      <a:pt x="5949" y="4273"/>
                      <a:pt x="8268" y="4273"/>
                    </a:cubicBezTo>
                    <a:close/>
                    <a:moveTo>
                      <a:pt x="6597" y="6495"/>
                    </a:moveTo>
                    <a:lnTo>
                      <a:pt x="6597" y="7296"/>
                    </a:lnTo>
                    <a:lnTo>
                      <a:pt x="9904" y="7296"/>
                    </a:lnTo>
                    <a:lnTo>
                      <a:pt x="9904" y="6495"/>
                    </a:lnTo>
                    <a:lnTo>
                      <a:pt x="6597" y="6495"/>
                    </a:lnTo>
                    <a:close/>
                    <a:moveTo>
                      <a:pt x="3841" y="8396"/>
                    </a:moveTo>
                    <a:cubicBezTo>
                      <a:pt x="3927" y="8492"/>
                      <a:pt x="4101" y="8542"/>
                      <a:pt x="4203" y="8631"/>
                    </a:cubicBezTo>
                    <a:cubicBezTo>
                      <a:pt x="4484" y="8877"/>
                      <a:pt x="4785" y="9096"/>
                      <a:pt x="5167" y="9283"/>
                    </a:cubicBezTo>
                    <a:cubicBezTo>
                      <a:pt x="5479" y="9439"/>
                      <a:pt x="5787" y="9581"/>
                      <a:pt x="6149" y="9689"/>
                    </a:cubicBezTo>
                    <a:cubicBezTo>
                      <a:pt x="6223" y="9710"/>
                      <a:pt x="6280" y="9745"/>
                      <a:pt x="6356" y="9764"/>
                    </a:cubicBezTo>
                    <a:cubicBezTo>
                      <a:pt x="6770" y="9873"/>
                      <a:pt x="7197" y="9960"/>
                      <a:pt x="7648" y="9999"/>
                    </a:cubicBezTo>
                    <a:cubicBezTo>
                      <a:pt x="7648" y="9999"/>
                      <a:pt x="7659" y="9999"/>
                      <a:pt x="1378" y="19271"/>
                    </a:cubicBezTo>
                    <a:cubicBezTo>
                      <a:pt x="1378" y="19271"/>
                      <a:pt x="1362" y="19277"/>
                      <a:pt x="3841" y="8396"/>
                    </a:cubicBezTo>
                    <a:close/>
                    <a:moveTo>
                      <a:pt x="12712" y="8396"/>
                    </a:moveTo>
                    <a:cubicBezTo>
                      <a:pt x="12712" y="8396"/>
                      <a:pt x="13634" y="12350"/>
                      <a:pt x="13883" y="13428"/>
                    </a:cubicBezTo>
                    <a:cubicBezTo>
                      <a:pt x="13166" y="13654"/>
                      <a:pt x="12414" y="13835"/>
                      <a:pt x="11627" y="13973"/>
                    </a:cubicBezTo>
                    <a:cubicBezTo>
                      <a:pt x="10746" y="12675"/>
                      <a:pt x="11637" y="13971"/>
                      <a:pt x="8940" y="9999"/>
                    </a:cubicBezTo>
                    <a:cubicBezTo>
                      <a:pt x="9973" y="9913"/>
                      <a:pt x="10823" y="9592"/>
                      <a:pt x="11558" y="9187"/>
                    </a:cubicBezTo>
                    <a:cubicBezTo>
                      <a:pt x="11766" y="9073"/>
                      <a:pt x="11934" y="8947"/>
                      <a:pt x="12109" y="8813"/>
                    </a:cubicBezTo>
                    <a:cubicBezTo>
                      <a:pt x="12302" y="8666"/>
                      <a:pt x="12563" y="8563"/>
                      <a:pt x="12712" y="8396"/>
                    </a:cubicBezTo>
                    <a:close/>
                    <a:moveTo>
                      <a:pt x="8285" y="10458"/>
                    </a:moveTo>
                    <a:cubicBezTo>
                      <a:pt x="8292" y="10468"/>
                      <a:pt x="10443" y="13632"/>
                      <a:pt x="10783" y="14133"/>
                    </a:cubicBezTo>
                    <a:cubicBezTo>
                      <a:pt x="9976" y="14235"/>
                      <a:pt x="9139" y="14282"/>
                      <a:pt x="8285" y="14282"/>
                    </a:cubicBezTo>
                    <a:cubicBezTo>
                      <a:pt x="7435" y="14283"/>
                      <a:pt x="6629" y="14199"/>
                      <a:pt x="5822" y="14090"/>
                    </a:cubicBezTo>
                    <a:cubicBezTo>
                      <a:pt x="6817" y="12630"/>
                      <a:pt x="6063" y="13721"/>
                      <a:pt x="8285" y="10458"/>
                    </a:cubicBezTo>
                    <a:close/>
                    <a:moveTo>
                      <a:pt x="14004" y="14005"/>
                    </a:moveTo>
                    <a:cubicBezTo>
                      <a:pt x="14328" y="15406"/>
                      <a:pt x="14007" y="14001"/>
                      <a:pt x="15227" y="19271"/>
                    </a:cubicBezTo>
                    <a:cubicBezTo>
                      <a:pt x="15227" y="19271"/>
                      <a:pt x="12843" y="15759"/>
                      <a:pt x="11971" y="14475"/>
                    </a:cubicBezTo>
                    <a:cubicBezTo>
                      <a:pt x="12671" y="14349"/>
                      <a:pt x="13357" y="14198"/>
                      <a:pt x="14004" y="14005"/>
                    </a:cubicBezTo>
                    <a:close/>
                  </a:path>
                </a:pathLst>
              </a:custGeom>
              <a:solidFill>
                <a:srgbClr val="FFFFFF"/>
              </a:solid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baseline="30000">
                  <a:solidFill>
                    <a:srgbClr val="205CA0"/>
                  </a:solidFill>
                  <a:latin typeface="Arial"/>
                  <a:ea typeface="Arial"/>
                  <a:cs typeface="Arial"/>
                  <a:sym typeface="Arial"/>
                </a:endParaRPr>
              </a:p>
            </p:txBody>
          </p:sp>
        </p:grpSp>
      </p:grpSp>
      <p:grpSp>
        <p:nvGrpSpPr>
          <p:cNvPr id="229" name="Google Shape;229;p32"/>
          <p:cNvGrpSpPr/>
          <p:nvPr/>
        </p:nvGrpSpPr>
        <p:grpSpPr>
          <a:xfrm>
            <a:off x="3574121" y="982284"/>
            <a:ext cx="992470" cy="971278"/>
            <a:chOff x="4688024" y="633437"/>
            <a:chExt cx="1322940" cy="1295038"/>
          </a:xfrm>
        </p:grpSpPr>
        <p:grpSp>
          <p:nvGrpSpPr>
            <p:cNvPr id="230" name="Google Shape;230;p32"/>
            <p:cNvGrpSpPr/>
            <p:nvPr/>
          </p:nvGrpSpPr>
          <p:grpSpPr>
            <a:xfrm>
              <a:off x="4688024" y="830150"/>
              <a:ext cx="1322940" cy="1098325"/>
              <a:chOff x="745938" y="559625"/>
              <a:chExt cx="1490133" cy="1098325"/>
            </a:xfrm>
          </p:grpSpPr>
          <p:sp>
            <p:nvSpPr>
              <p:cNvPr id="231" name="Google Shape;231;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2" name="Google Shape;232;p32"/>
              <p:cNvSpPr txBox="1"/>
              <p:nvPr/>
            </p:nvSpPr>
            <p:spPr>
              <a:xfrm>
                <a:off x="749571" y="877950"/>
                <a:ext cx="1486500" cy="780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Team Members</a:t>
                </a:r>
                <a:endParaRPr sz="1100" b="0" i="0" u="none" strike="noStrike" cap="none">
                  <a:solidFill>
                    <a:srgbClr val="FFFFFF"/>
                  </a:solidFill>
                  <a:latin typeface="Arial"/>
                  <a:ea typeface="Arial"/>
                  <a:cs typeface="Arial"/>
                  <a:sym typeface="Arial"/>
                </a:endParaRPr>
              </a:p>
            </p:txBody>
          </p:sp>
        </p:grpSp>
        <p:grpSp>
          <p:nvGrpSpPr>
            <p:cNvPr id="233" name="Google Shape;233;p32"/>
            <p:cNvGrpSpPr/>
            <p:nvPr/>
          </p:nvGrpSpPr>
          <p:grpSpPr>
            <a:xfrm>
              <a:off x="5150788" y="633437"/>
              <a:ext cx="397500" cy="396900"/>
              <a:chOff x="5150788" y="633437"/>
              <a:chExt cx="397500" cy="396900"/>
            </a:xfrm>
          </p:grpSpPr>
          <p:sp>
            <p:nvSpPr>
              <p:cNvPr id="234" name="Google Shape;234;p32"/>
              <p:cNvSpPr/>
              <p:nvPr/>
            </p:nvSpPr>
            <p:spPr>
              <a:xfrm>
                <a:off x="51507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35" name="Google Shape;235;p32"/>
              <p:cNvSpPr/>
              <p:nvPr/>
            </p:nvSpPr>
            <p:spPr>
              <a:xfrm>
                <a:off x="5242315" y="703096"/>
                <a:ext cx="214359" cy="257634"/>
              </a:xfrm>
              <a:custGeom>
                <a:avLst/>
                <a:gdLst/>
                <a:ahLst/>
                <a:cxnLst/>
                <a:rect l="l" t="t" r="r" b="b"/>
                <a:pathLst>
                  <a:path w="21522" h="21600" extrusionOk="0">
                    <a:moveTo>
                      <a:pt x="7793" y="0"/>
                    </a:moveTo>
                    <a:cubicBezTo>
                      <a:pt x="5603" y="0"/>
                      <a:pt x="5197" y="971"/>
                      <a:pt x="5197" y="1797"/>
                    </a:cubicBezTo>
                    <a:lnTo>
                      <a:pt x="5197" y="2137"/>
                    </a:lnTo>
                    <a:lnTo>
                      <a:pt x="451" y="2137"/>
                    </a:lnTo>
                    <a:cubicBezTo>
                      <a:pt x="277" y="2137"/>
                      <a:pt x="131" y="2219"/>
                      <a:pt x="44" y="2364"/>
                    </a:cubicBezTo>
                    <a:cubicBezTo>
                      <a:pt x="-43" y="2509"/>
                      <a:pt x="6" y="2656"/>
                      <a:pt x="122" y="2753"/>
                    </a:cubicBezTo>
                    <a:lnTo>
                      <a:pt x="5197" y="6963"/>
                    </a:lnTo>
                    <a:lnTo>
                      <a:pt x="5197" y="7918"/>
                    </a:lnTo>
                    <a:lnTo>
                      <a:pt x="451" y="7918"/>
                    </a:lnTo>
                    <a:cubicBezTo>
                      <a:pt x="277" y="7918"/>
                      <a:pt x="131" y="7999"/>
                      <a:pt x="44" y="8145"/>
                    </a:cubicBezTo>
                    <a:cubicBezTo>
                      <a:pt x="-43" y="8290"/>
                      <a:pt x="6" y="8436"/>
                      <a:pt x="122" y="8533"/>
                    </a:cubicBezTo>
                    <a:lnTo>
                      <a:pt x="5197" y="12759"/>
                    </a:lnTo>
                    <a:lnTo>
                      <a:pt x="5197" y="13601"/>
                    </a:lnTo>
                    <a:lnTo>
                      <a:pt x="451" y="13601"/>
                    </a:lnTo>
                    <a:cubicBezTo>
                      <a:pt x="277" y="13601"/>
                      <a:pt x="131" y="13667"/>
                      <a:pt x="44" y="13812"/>
                    </a:cubicBezTo>
                    <a:cubicBezTo>
                      <a:pt x="-43" y="13956"/>
                      <a:pt x="6" y="14104"/>
                      <a:pt x="122" y="14200"/>
                    </a:cubicBezTo>
                    <a:lnTo>
                      <a:pt x="5197" y="18394"/>
                    </a:lnTo>
                    <a:lnTo>
                      <a:pt x="5197" y="19430"/>
                    </a:lnTo>
                    <a:cubicBezTo>
                      <a:pt x="5197" y="20694"/>
                      <a:pt x="6275" y="21600"/>
                      <a:pt x="7793" y="21600"/>
                    </a:cubicBezTo>
                    <a:lnTo>
                      <a:pt x="13837" y="21600"/>
                    </a:lnTo>
                    <a:cubicBezTo>
                      <a:pt x="15385" y="21600"/>
                      <a:pt x="16452" y="20694"/>
                      <a:pt x="16452" y="19430"/>
                    </a:cubicBezTo>
                    <a:lnTo>
                      <a:pt x="16452" y="18297"/>
                    </a:lnTo>
                    <a:lnTo>
                      <a:pt x="21392" y="14200"/>
                    </a:lnTo>
                    <a:cubicBezTo>
                      <a:pt x="21538" y="14104"/>
                      <a:pt x="21557" y="13956"/>
                      <a:pt x="21470" y="13812"/>
                    </a:cubicBezTo>
                    <a:cubicBezTo>
                      <a:pt x="21440" y="13667"/>
                      <a:pt x="21276" y="13601"/>
                      <a:pt x="21102" y="13601"/>
                    </a:cubicBezTo>
                    <a:lnTo>
                      <a:pt x="16452" y="13601"/>
                    </a:lnTo>
                    <a:lnTo>
                      <a:pt x="16452" y="12662"/>
                    </a:lnTo>
                    <a:lnTo>
                      <a:pt x="21392" y="8533"/>
                    </a:lnTo>
                    <a:cubicBezTo>
                      <a:pt x="21538" y="8436"/>
                      <a:pt x="21557" y="8290"/>
                      <a:pt x="21470" y="8145"/>
                    </a:cubicBezTo>
                    <a:cubicBezTo>
                      <a:pt x="21440" y="7999"/>
                      <a:pt x="21276" y="7918"/>
                      <a:pt x="21102" y="7918"/>
                    </a:cubicBezTo>
                    <a:lnTo>
                      <a:pt x="16452" y="7918"/>
                    </a:lnTo>
                    <a:lnTo>
                      <a:pt x="16452" y="6865"/>
                    </a:lnTo>
                    <a:lnTo>
                      <a:pt x="21392" y="2753"/>
                    </a:lnTo>
                    <a:cubicBezTo>
                      <a:pt x="21538" y="2656"/>
                      <a:pt x="21557" y="2509"/>
                      <a:pt x="21470" y="2364"/>
                    </a:cubicBezTo>
                    <a:cubicBezTo>
                      <a:pt x="21440" y="2219"/>
                      <a:pt x="21276" y="2137"/>
                      <a:pt x="21102" y="2137"/>
                    </a:cubicBezTo>
                    <a:lnTo>
                      <a:pt x="16452" y="2137"/>
                    </a:lnTo>
                    <a:cubicBezTo>
                      <a:pt x="16433" y="892"/>
                      <a:pt x="15342" y="0"/>
                      <a:pt x="13837" y="0"/>
                    </a:cubicBezTo>
                    <a:lnTo>
                      <a:pt x="7793" y="0"/>
                    </a:lnTo>
                    <a:close/>
                    <a:moveTo>
                      <a:pt x="7793" y="696"/>
                    </a:moveTo>
                    <a:lnTo>
                      <a:pt x="13837" y="696"/>
                    </a:lnTo>
                    <a:cubicBezTo>
                      <a:pt x="14888" y="696"/>
                      <a:pt x="15561" y="1295"/>
                      <a:pt x="15561" y="2170"/>
                    </a:cubicBezTo>
                    <a:lnTo>
                      <a:pt x="15561" y="2445"/>
                    </a:lnTo>
                    <a:cubicBezTo>
                      <a:pt x="15551" y="2477"/>
                      <a:pt x="15484" y="2475"/>
                      <a:pt x="15484" y="2510"/>
                    </a:cubicBezTo>
                    <a:cubicBezTo>
                      <a:pt x="15484" y="2550"/>
                      <a:pt x="15550" y="2541"/>
                      <a:pt x="15561" y="2575"/>
                    </a:cubicBezTo>
                    <a:lnTo>
                      <a:pt x="15561" y="8225"/>
                    </a:lnTo>
                    <a:cubicBezTo>
                      <a:pt x="15551" y="8259"/>
                      <a:pt x="15484" y="8252"/>
                      <a:pt x="15484" y="8290"/>
                    </a:cubicBezTo>
                    <a:cubicBezTo>
                      <a:pt x="15484" y="8330"/>
                      <a:pt x="15550" y="8321"/>
                      <a:pt x="15561" y="8355"/>
                    </a:cubicBezTo>
                    <a:lnTo>
                      <a:pt x="15561" y="13893"/>
                    </a:lnTo>
                    <a:cubicBezTo>
                      <a:pt x="15550" y="13927"/>
                      <a:pt x="15484" y="13918"/>
                      <a:pt x="15484" y="13957"/>
                    </a:cubicBezTo>
                    <a:cubicBezTo>
                      <a:pt x="15484" y="13997"/>
                      <a:pt x="15550" y="13988"/>
                      <a:pt x="15561" y="14022"/>
                    </a:cubicBezTo>
                    <a:lnTo>
                      <a:pt x="15561" y="19430"/>
                    </a:lnTo>
                    <a:cubicBezTo>
                      <a:pt x="15561" y="20305"/>
                      <a:pt x="14888" y="20871"/>
                      <a:pt x="13837" y="20871"/>
                    </a:cubicBezTo>
                    <a:lnTo>
                      <a:pt x="7793" y="20871"/>
                    </a:lnTo>
                    <a:cubicBezTo>
                      <a:pt x="6742" y="20871"/>
                      <a:pt x="6049" y="20305"/>
                      <a:pt x="6049" y="19430"/>
                    </a:cubicBezTo>
                    <a:lnTo>
                      <a:pt x="6049" y="1797"/>
                    </a:lnTo>
                    <a:cubicBezTo>
                      <a:pt x="6049" y="1214"/>
                      <a:pt x="6275" y="696"/>
                      <a:pt x="7793" y="696"/>
                    </a:cubicBezTo>
                    <a:close/>
                    <a:moveTo>
                      <a:pt x="10737" y="2137"/>
                    </a:moveTo>
                    <a:cubicBezTo>
                      <a:pt x="9059" y="2137"/>
                      <a:pt x="7754" y="3284"/>
                      <a:pt x="7754" y="4663"/>
                    </a:cubicBezTo>
                    <a:cubicBezTo>
                      <a:pt x="7754" y="6066"/>
                      <a:pt x="9088" y="7141"/>
                      <a:pt x="10737" y="7141"/>
                    </a:cubicBezTo>
                    <a:cubicBezTo>
                      <a:pt x="12416" y="7141"/>
                      <a:pt x="13760" y="6066"/>
                      <a:pt x="13760" y="4663"/>
                    </a:cubicBezTo>
                    <a:cubicBezTo>
                      <a:pt x="13759" y="3284"/>
                      <a:pt x="12387" y="2137"/>
                      <a:pt x="10737" y="2137"/>
                    </a:cubicBezTo>
                    <a:close/>
                    <a:moveTo>
                      <a:pt x="1458" y="2850"/>
                    </a:moveTo>
                    <a:lnTo>
                      <a:pt x="5197" y="2850"/>
                    </a:lnTo>
                    <a:lnTo>
                      <a:pt x="5197" y="5959"/>
                    </a:lnTo>
                    <a:lnTo>
                      <a:pt x="1458" y="2850"/>
                    </a:lnTo>
                    <a:close/>
                    <a:moveTo>
                      <a:pt x="10737" y="2850"/>
                    </a:moveTo>
                    <a:cubicBezTo>
                      <a:pt x="11953" y="2850"/>
                      <a:pt x="12888" y="3671"/>
                      <a:pt x="12888" y="4663"/>
                    </a:cubicBezTo>
                    <a:cubicBezTo>
                      <a:pt x="12888" y="5679"/>
                      <a:pt x="11924" y="6444"/>
                      <a:pt x="10737" y="6444"/>
                    </a:cubicBezTo>
                    <a:cubicBezTo>
                      <a:pt x="9522" y="6445"/>
                      <a:pt x="8607" y="5679"/>
                      <a:pt x="8607" y="4663"/>
                    </a:cubicBezTo>
                    <a:cubicBezTo>
                      <a:pt x="8607" y="3671"/>
                      <a:pt x="9551" y="2850"/>
                      <a:pt x="10737" y="2850"/>
                    </a:cubicBezTo>
                    <a:close/>
                    <a:moveTo>
                      <a:pt x="16452" y="2850"/>
                    </a:moveTo>
                    <a:lnTo>
                      <a:pt x="20075" y="2850"/>
                    </a:lnTo>
                    <a:lnTo>
                      <a:pt x="16452" y="5845"/>
                    </a:lnTo>
                    <a:lnTo>
                      <a:pt x="16452" y="2850"/>
                    </a:lnTo>
                    <a:close/>
                    <a:moveTo>
                      <a:pt x="10737" y="7918"/>
                    </a:moveTo>
                    <a:cubicBezTo>
                      <a:pt x="9059" y="7918"/>
                      <a:pt x="7754" y="9065"/>
                      <a:pt x="7754" y="10444"/>
                    </a:cubicBezTo>
                    <a:cubicBezTo>
                      <a:pt x="7754" y="11847"/>
                      <a:pt x="9088" y="12921"/>
                      <a:pt x="10737" y="12921"/>
                    </a:cubicBezTo>
                    <a:cubicBezTo>
                      <a:pt x="12416" y="12921"/>
                      <a:pt x="13760" y="11847"/>
                      <a:pt x="13760" y="10444"/>
                    </a:cubicBezTo>
                    <a:cubicBezTo>
                      <a:pt x="13759" y="9065"/>
                      <a:pt x="12387" y="7918"/>
                      <a:pt x="10737" y="7918"/>
                    </a:cubicBezTo>
                    <a:close/>
                    <a:moveTo>
                      <a:pt x="1458" y="8646"/>
                    </a:moveTo>
                    <a:lnTo>
                      <a:pt x="5197" y="8646"/>
                    </a:lnTo>
                    <a:lnTo>
                      <a:pt x="5197" y="11739"/>
                    </a:lnTo>
                    <a:lnTo>
                      <a:pt x="1458" y="8646"/>
                    </a:lnTo>
                    <a:close/>
                    <a:moveTo>
                      <a:pt x="10737" y="8646"/>
                    </a:moveTo>
                    <a:cubicBezTo>
                      <a:pt x="11953" y="8646"/>
                      <a:pt x="12888" y="9452"/>
                      <a:pt x="12888" y="10444"/>
                    </a:cubicBezTo>
                    <a:cubicBezTo>
                      <a:pt x="12888" y="11460"/>
                      <a:pt x="11924" y="12225"/>
                      <a:pt x="10737" y="12225"/>
                    </a:cubicBezTo>
                    <a:cubicBezTo>
                      <a:pt x="9522" y="12225"/>
                      <a:pt x="8607" y="11460"/>
                      <a:pt x="8607" y="10444"/>
                    </a:cubicBezTo>
                    <a:cubicBezTo>
                      <a:pt x="8607" y="9452"/>
                      <a:pt x="9551" y="8646"/>
                      <a:pt x="10737" y="8646"/>
                    </a:cubicBezTo>
                    <a:close/>
                    <a:moveTo>
                      <a:pt x="16452" y="8646"/>
                    </a:moveTo>
                    <a:lnTo>
                      <a:pt x="20075" y="8646"/>
                    </a:lnTo>
                    <a:lnTo>
                      <a:pt x="16452" y="11642"/>
                    </a:lnTo>
                    <a:lnTo>
                      <a:pt x="16452" y="8646"/>
                    </a:lnTo>
                    <a:close/>
                    <a:moveTo>
                      <a:pt x="10737" y="13601"/>
                    </a:moveTo>
                    <a:cubicBezTo>
                      <a:pt x="9059" y="13601"/>
                      <a:pt x="7754" y="14698"/>
                      <a:pt x="7754" y="16095"/>
                    </a:cubicBezTo>
                    <a:cubicBezTo>
                      <a:pt x="7754" y="17491"/>
                      <a:pt x="9088" y="18604"/>
                      <a:pt x="10737" y="18604"/>
                    </a:cubicBezTo>
                    <a:cubicBezTo>
                      <a:pt x="12416" y="18604"/>
                      <a:pt x="13760" y="17491"/>
                      <a:pt x="13760" y="16095"/>
                    </a:cubicBezTo>
                    <a:cubicBezTo>
                      <a:pt x="13759" y="14699"/>
                      <a:pt x="12387" y="13601"/>
                      <a:pt x="10737" y="13601"/>
                    </a:cubicBezTo>
                    <a:close/>
                    <a:moveTo>
                      <a:pt x="1458" y="14314"/>
                    </a:moveTo>
                    <a:lnTo>
                      <a:pt x="5197" y="14314"/>
                    </a:lnTo>
                    <a:lnTo>
                      <a:pt x="5197" y="17390"/>
                    </a:lnTo>
                    <a:lnTo>
                      <a:pt x="1458" y="14314"/>
                    </a:lnTo>
                    <a:close/>
                    <a:moveTo>
                      <a:pt x="10737" y="14314"/>
                    </a:moveTo>
                    <a:cubicBezTo>
                      <a:pt x="11953" y="14314"/>
                      <a:pt x="12888" y="15108"/>
                      <a:pt x="12888" y="16095"/>
                    </a:cubicBezTo>
                    <a:cubicBezTo>
                      <a:pt x="12888" y="17106"/>
                      <a:pt x="11924" y="17876"/>
                      <a:pt x="10737" y="17876"/>
                    </a:cubicBezTo>
                    <a:cubicBezTo>
                      <a:pt x="9522" y="17876"/>
                      <a:pt x="8607" y="17106"/>
                      <a:pt x="8607" y="16095"/>
                    </a:cubicBezTo>
                    <a:cubicBezTo>
                      <a:pt x="8607" y="15108"/>
                      <a:pt x="9551" y="14314"/>
                      <a:pt x="10737" y="14314"/>
                    </a:cubicBezTo>
                    <a:close/>
                    <a:moveTo>
                      <a:pt x="16452" y="14314"/>
                    </a:moveTo>
                    <a:lnTo>
                      <a:pt x="20075" y="14314"/>
                    </a:lnTo>
                    <a:lnTo>
                      <a:pt x="16452" y="17293"/>
                    </a:lnTo>
                    <a:lnTo>
                      <a:pt x="16452" y="14314"/>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sp>
        <p:nvSpPr>
          <p:cNvPr id="236" name="Google Shape;236;p32"/>
          <p:cNvSpPr/>
          <p:nvPr/>
        </p:nvSpPr>
        <p:spPr>
          <a:xfrm>
            <a:off x="442395"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7" name="Google Shape;237;p32"/>
          <p:cNvSpPr txBox="1"/>
          <p:nvPr/>
        </p:nvSpPr>
        <p:spPr>
          <a:xfrm>
            <a:off x="470541"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Objectives</a:t>
            </a:r>
            <a:endParaRPr sz="900" b="0" i="0" u="none" strike="noStrike" cap="none">
              <a:solidFill>
                <a:srgbClr val="434343"/>
              </a:solidFill>
              <a:latin typeface="Arial"/>
              <a:ea typeface="Arial"/>
              <a:cs typeface="Arial"/>
              <a:sym typeface="Arial"/>
            </a:endParaRPr>
          </a:p>
        </p:txBody>
      </p:sp>
      <p:sp>
        <p:nvSpPr>
          <p:cNvPr id="238" name="Google Shape;238;p32"/>
          <p:cNvSpPr/>
          <p:nvPr/>
        </p:nvSpPr>
        <p:spPr>
          <a:xfrm>
            <a:off x="442395"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9" name="Google Shape;239;p32"/>
          <p:cNvSpPr txBox="1"/>
          <p:nvPr/>
        </p:nvSpPr>
        <p:spPr>
          <a:xfrm>
            <a:off x="442353"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40" name="Google Shape;240;p32"/>
          <p:cNvSpPr/>
          <p:nvPr/>
        </p:nvSpPr>
        <p:spPr>
          <a:xfrm>
            <a:off x="442395"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1" name="Google Shape;241;p32"/>
          <p:cNvSpPr txBox="1"/>
          <p:nvPr/>
        </p:nvSpPr>
        <p:spPr>
          <a:xfrm>
            <a:off x="470541" y="3530306"/>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Obstacles</a:t>
            </a:r>
            <a:endParaRPr sz="900" b="0" i="0" u="none" strike="noStrike" cap="none">
              <a:solidFill>
                <a:srgbClr val="434343"/>
              </a:solidFill>
              <a:latin typeface="Arial"/>
              <a:ea typeface="Arial"/>
              <a:cs typeface="Arial"/>
              <a:sym typeface="Arial"/>
            </a:endParaRPr>
          </a:p>
        </p:txBody>
      </p:sp>
      <p:sp>
        <p:nvSpPr>
          <p:cNvPr id="242" name="Google Shape;242;p32"/>
          <p:cNvSpPr/>
          <p:nvPr/>
        </p:nvSpPr>
        <p:spPr>
          <a:xfrm>
            <a:off x="442395"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3" name="Google Shape;243;p32"/>
          <p:cNvSpPr txBox="1"/>
          <p:nvPr/>
        </p:nvSpPr>
        <p:spPr>
          <a:xfrm>
            <a:off x="470541"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Stakeholder Management</a:t>
            </a:r>
            <a:endParaRPr sz="900" b="0" i="0" u="none" strike="noStrike" cap="none">
              <a:solidFill>
                <a:srgbClr val="434343"/>
              </a:solidFill>
              <a:latin typeface="Arial"/>
              <a:ea typeface="Arial"/>
              <a:cs typeface="Arial"/>
              <a:sym typeface="Arial"/>
            </a:endParaRPr>
          </a:p>
        </p:txBody>
      </p:sp>
      <p:sp>
        <p:nvSpPr>
          <p:cNvPr id="244" name="Google Shape;244;p32"/>
          <p:cNvSpPr/>
          <p:nvPr/>
        </p:nvSpPr>
        <p:spPr>
          <a:xfrm>
            <a:off x="1487633"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5" name="Google Shape;245;p32"/>
          <p:cNvSpPr txBox="1"/>
          <p:nvPr/>
        </p:nvSpPr>
        <p:spPr>
          <a:xfrm>
            <a:off x="1515780"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Communication Strategy</a:t>
            </a:r>
            <a:endParaRPr sz="900" b="0" i="0" u="none" strike="noStrike" cap="none">
              <a:solidFill>
                <a:srgbClr val="434343"/>
              </a:solidFill>
              <a:latin typeface="Arial"/>
              <a:ea typeface="Arial"/>
              <a:cs typeface="Arial"/>
              <a:sym typeface="Arial"/>
            </a:endParaRPr>
          </a:p>
        </p:txBody>
      </p:sp>
      <p:sp>
        <p:nvSpPr>
          <p:cNvPr id="246" name="Google Shape;246;p32"/>
          <p:cNvSpPr/>
          <p:nvPr/>
        </p:nvSpPr>
        <p:spPr>
          <a:xfrm>
            <a:off x="1487633"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7" name="Google Shape;247;p32"/>
          <p:cNvSpPr txBox="1"/>
          <p:nvPr/>
        </p:nvSpPr>
        <p:spPr>
          <a:xfrm>
            <a:off x="1487590"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Backlog Management</a:t>
            </a:r>
            <a:endParaRPr sz="900" b="0" i="0" u="none" strike="noStrike" cap="none">
              <a:solidFill>
                <a:srgbClr val="434343"/>
              </a:solidFill>
              <a:latin typeface="Arial"/>
              <a:ea typeface="Arial"/>
              <a:cs typeface="Arial"/>
              <a:sym typeface="Arial"/>
            </a:endParaRPr>
          </a:p>
        </p:txBody>
      </p:sp>
      <p:sp>
        <p:nvSpPr>
          <p:cNvPr id="248" name="Google Shape;248;p32"/>
          <p:cNvSpPr/>
          <p:nvPr/>
        </p:nvSpPr>
        <p:spPr>
          <a:xfrm>
            <a:off x="1487633"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9" name="Google Shape;249;p32"/>
          <p:cNvSpPr txBox="1"/>
          <p:nvPr/>
        </p:nvSpPr>
        <p:spPr>
          <a:xfrm>
            <a:off x="1515770" y="3521869"/>
            <a:ext cx="936300" cy="593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0" name="Google Shape;250;p32"/>
          <p:cNvSpPr/>
          <p:nvPr/>
        </p:nvSpPr>
        <p:spPr>
          <a:xfrm>
            <a:off x="1487633"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1" name="Google Shape;251;p32"/>
          <p:cNvSpPr txBox="1"/>
          <p:nvPr/>
        </p:nvSpPr>
        <p:spPr>
          <a:xfrm>
            <a:off x="1515780"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Data Architecture</a:t>
            </a:r>
            <a:endParaRPr sz="900" b="0" i="0" u="none" strike="noStrike" cap="none">
              <a:solidFill>
                <a:srgbClr val="434343"/>
              </a:solidFill>
              <a:latin typeface="Arial"/>
              <a:ea typeface="Arial"/>
              <a:cs typeface="Arial"/>
              <a:sym typeface="Arial"/>
            </a:endParaRPr>
          </a:p>
        </p:txBody>
      </p:sp>
      <p:sp>
        <p:nvSpPr>
          <p:cNvPr id="252" name="Google Shape;252;p32"/>
          <p:cNvSpPr/>
          <p:nvPr/>
        </p:nvSpPr>
        <p:spPr>
          <a:xfrm>
            <a:off x="2530892"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3" name="Google Shape;253;p32"/>
          <p:cNvSpPr txBox="1"/>
          <p:nvPr/>
        </p:nvSpPr>
        <p:spPr>
          <a:xfrm>
            <a:off x="2559039"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Team Structure</a:t>
            </a:r>
            <a:endParaRPr sz="900" b="0" i="0" u="none" strike="noStrike" cap="none">
              <a:solidFill>
                <a:srgbClr val="434343"/>
              </a:solidFill>
              <a:latin typeface="Arial"/>
              <a:ea typeface="Arial"/>
              <a:cs typeface="Arial"/>
              <a:sym typeface="Arial"/>
            </a:endParaRPr>
          </a:p>
        </p:txBody>
      </p:sp>
      <p:sp>
        <p:nvSpPr>
          <p:cNvPr id="254" name="Google Shape;254;p32"/>
          <p:cNvSpPr/>
          <p:nvPr/>
        </p:nvSpPr>
        <p:spPr>
          <a:xfrm>
            <a:off x="2530892"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5" name="Google Shape;255;p32"/>
          <p:cNvSpPr txBox="1"/>
          <p:nvPr/>
        </p:nvSpPr>
        <p:spPr>
          <a:xfrm>
            <a:off x="2530849"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Committees</a:t>
            </a:r>
            <a:endParaRPr sz="900" b="0" i="0" u="none" strike="noStrike" cap="none">
              <a:solidFill>
                <a:srgbClr val="434343"/>
              </a:solidFill>
              <a:latin typeface="Arial"/>
              <a:ea typeface="Arial"/>
              <a:cs typeface="Arial"/>
              <a:sym typeface="Arial"/>
            </a:endParaRPr>
          </a:p>
        </p:txBody>
      </p:sp>
      <p:sp>
        <p:nvSpPr>
          <p:cNvPr id="256" name="Google Shape;256;p32"/>
          <p:cNvSpPr/>
          <p:nvPr/>
        </p:nvSpPr>
        <p:spPr>
          <a:xfrm>
            <a:off x="2530892"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7" name="Google Shape;257;p32"/>
          <p:cNvSpPr txBox="1"/>
          <p:nvPr/>
        </p:nvSpPr>
        <p:spPr>
          <a:xfrm>
            <a:off x="2559039"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Development Approach</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8" name="Google Shape;258;p32"/>
          <p:cNvSpPr/>
          <p:nvPr/>
        </p:nvSpPr>
        <p:spPr>
          <a:xfrm>
            <a:off x="2530892"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9" name="Google Shape;259;p32"/>
          <p:cNvSpPr txBox="1"/>
          <p:nvPr/>
        </p:nvSpPr>
        <p:spPr>
          <a:xfrm>
            <a:off x="2559039"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Support and Administration</a:t>
            </a:r>
            <a:endParaRPr sz="900" b="0" i="0" u="none" strike="noStrike" cap="none">
              <a:solidFill>
                <a:srgbClr val="434343"/>
              </a:solidFill>
              <a:latin typeface="Arial"/>
              <a:ea typeface="Arial"/>
              <a:cs typeface="Arial"/>
              <a:sym typeface="Arial"/>
            </a:endParaRPr>
          </a:p>
        </p:txBody>
      </p:sp>
      <p:sp>
        <p:nvSpPr>
          <p:cNvPr id="260" name="Google Shape;260;p32"/>
          <p:cNvSpPr/>
          <p:nvPr/>
        </p:nvSpPr>
        <p:spPr>
          <a:xfrm>
            <a:off x="399105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1" name="Google Shape;261;p32"/>
          <p:cNvSpPr/>
          <p:nvPr/>
        </p:nvSpPr>
        <p:spPr>
          <a:xfrm>
            <a:off x="3574160"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2" name="Google Shape;262;p32"/>
          <p:cNvSpPr txBox="1"/>
          <p:nvPr/>
        </p:nvSpPr>
        <p:spPr>
          <a:xfrm>
            <a:off x="3602307"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Roles</a:t>
            </a:r>
            <a:endParaRPr sz="900" b="0" i="0" u="none" strike="noStrike" cap="none">
              <a:solidFill>
                <a:srgbClr val="434343"/>
              </a:solidFill>
              <a:latin typeface="Arial"/>
              <a:ea typeface="Arial"/>
              <a:cs typeface="Arial"/>
              <a:sym typeface="Arial"/>
            </a:endParaRPr>
          </a:p>
        </p:txBody>
      </p:sp>
      <p:sp>
        <p:nvSpPr>
          <p:cNvPr id="263" name="Google Shape;263;p32"/>
          <p:cNvSpPr/>
          <p:nvPr/>
        </p:nvSpPr>
        <p:spPr>
          <a:xfrm>
            <a:off x="3574160"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4" name="Google Shape;264;p32"/>
          <p:cNvSpPr txBox="1"/>
          <p:nvPr/>
        </p:nvSpPr>
        <p:spPr>
          <a:xfrm>
            <a:off x="3574118"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Responsibilities</a:t>
            </a:r>
            <a:endParaRPr sz="900" b="0" i="0" u="none" strike="noStrike" cap="none">
              <a:solidFill>
                <a:srgbClr val="434343"/>
              </a:solidFill>
              <a:latin typeface="Arial"/>
              <a:ea typeface="Arial"/>
              <a:cs typeface="Arial"/>
              <a:sym typeface="Arial"/>
            </a:endParaRPr>
          </a:p>
        </p:txBody>
      </p:sp>
      <p:sp>
        <p:nvSpPr>
          <p:cNvPr id="265" name="Google Shape;265;p32"/>
          <p:cNvSpPr/>
          <p:nvPr/>
        </p:nvSpPr>
        <p:spPr>
          <a:xfrm>
            <a:off x="3574160"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6" name="Google Shape;266;p32"/>
          <p:cNvSpPr txBox="1"/>
          <p:nvPr/>
        </p:nvSpPr>
        <p:spPr>
          <a:xfrm>
            <a:off x="3602307"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Skills</a:t>
            </a:r>
            <a:endParaRPr sz="900" b="0" i="0" u="none" strike="noStrike" cap="none">
              <a:solidFill>
                <a:srgbClr val="434343"/>
              </a:solidFill>
              <a:latin typeface="Arial"/>
              <a:ea typeface="Arial"/>
              <a:cs typeface="Arial"/>
              <a:sym typeface="Arial"/>
            </a:endParaRPr>
          </a:p>
        </p:txBody>
      </p:sp>
      <p:sp>
        <p:nvSpPr>
          <p:cNvPr id="267" name="Google Shape;267;p32"/>
          <p:cNvSpPr/>
          <p:nvPr/>
        </p:nvSpPr>
        <p:spPr>
          <a:xfrm>
            <a:off x="3574160"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8" name="Google Shape;268;p32"/>
          <p:cNvSpPr txBox="1"/>
          <p:nvPr/>
        </p:nvSpPr>
        <p:spPr>
          <a:xfrm>
            <a:off x="3602307"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Partner Management</a:t>
            </a:r>
            <a:endParaRPr sz="900" b="0" i="0" u="none" strike="noStrike" cap="none">
              <a:solidFill>
                <a:srgbClr val="434343"/>
              </a:solidFill>
              <a:latin typeface="Arial"/>
              <a:ea typeface="Arial"/>
              <a:cs typeface="Arial"/>
              <a:sym typeface="Arial"/>
            </a:endParaRPr>
          </a:p>
        </p:txBody>
      </p:sp>
      <p:sp>
        <p:nvSpPr>
          <p:cNvPr id="269" name="Google Shape;269;p32"/>
          <p:cNvSpPr/>
          <p:nvPr/>
        </p:nvSpPr>
        <p:spPr>
          <a:xfrm>
            <a:off x="5036324"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0" name="Google Shape;270;p32"/>
          <p:cNvSpPr/>
          <p:nvPr/>
        </p:nvSpPr>
        <p:spPr>
          <a:xfrm>
            <a:off x="4619426"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1" name="Google Shape;271;p32"/>
          <p:cNvSpPr txBox="1"/>
          <p:nvPr/>
        </p:nvSpPr>
        <p:spPr>
          <a:xfrm>
            <a:off x="4647573"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Technology</a:t>
            </a:r>
            <a:endParaRPr sz="900" b="0" i="0" u="none" strike="noStrike" cap="none">
              <a:solidFill>
                <a:srgbClr val="434343"/>
              </a:solidFill>
              <a:latin typeface="Arial"/>
              <a:ea typeface="Arial"/>
              <a:cs typeface="Arial"/>
              <a:sym typeface="Arial"/>
            </a:endParaRPr>
          </a:p>
        </p:txBody>
      </p:sp>
      <p:sp>
        <p:nvSpPr>
          <p:cNvPr id="272" name="Google Shape;272;p32"/>
          <p:cNvSpPr/>
          <p:nvPr/>
        </p:nvSpPr>
        <p:spPr>
          <a:xfrm>
            <a:off x="4619426"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3" name="Google Shape;273;p32"/>
          <p:cNvSpPr txBox="1"/>
          <p:nvPr/>
        </p:nvSpPr>
        <p:spPr>
          <a:xfrm>
            <a:off x="4619384"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Process</a:t>
            </a:r>
            <a:endParaRPr sz="900" b="0" i="0" u="none" strike="noStrike" cap="none">
              <a:solidFill>
                <a:srgbClr val="434343"/>
              </a:solidFill>
              <a:latin typeface="Arial"/>
              <a:ea typeface="Arial"/>
              <a:cs typeface="Arial"/>
              <a:sym typeface="Arial"/>
            </a:endParaRPr>
          </a:p>
        </p:txBody>
      </p:sp>
      <p:sp>
        <p:nvSpPr>
          <p:cNvPr id="274" name="Google Shape;274;p32"/>
          <p:cNvSpPr/>
          <p:nvPr/>
        </p:nvSpPr>
        <p:spPr>
          <a:xfrm>
            <a:off x="4619426"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5" name="Google Shape;275;p32"/>
          <p:cNvSpPr txBox="1"/>
          <p:nvPr/>
        </p:nvSpPr>
        <p:spPr>
          <a:xfrm>
            <a:off x="4647570"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Personas</a:t>
            </a:r>
            <a:endParaRPr sz="900" b="0" i="0" u="none" strike="noStrike" cap="none">
              <a:solidFill>
                <a:srgbClr val="434343"/>
              </a:solidFill>
              <a:latin typeface="Arial"/>
              <a:ea typeface="Arial"/>
              <a:cs typeface="Arial"/>
              <a:sym typeface="Arial"/>
            </a:endParaRPr>
          </a:p>
        </p:txBody>
      </p:sp>
      <p:sp>
        <p:nvSpPr>
          <p:cNvPr id="276" name="Google Shape;276;p32"/>
          <p:cNvSpPr/>
          <p:nvPr/>
        </p:nvSpPr>
        <p:spPr>
          <a:xfrm>
            <a:off x="4619426"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7" name="Google Shape;277;p32"/>
          <p:cNvSpPr txBox="1"/>
          <p:nvPr/>
        </p:nvSpPr>
        <p:spPr>
          <a:xfrm>
            <a:off x="4647573"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Methodology</a:t>
            </a:r>
            <a:endParaRPr sz="900" b="0" i="0" u="none" strike="noStrike" cap="none">
              <a:solidFill>
                <a:srgbClr val="434343"/>
              </a:solidFill>
              <a:latin typeface="Arial"/>
              <a:ea typeface="Arial"/>
              <a:cs typeface="Arial"/>
              <a:sym typeface="Arial"/>
            </a:endParaRPr>
          </a:p>
        </p:txBody>
      </p:sp>
      <p:sp>
        <p:nvSpPr>
          <p:cNvPr id="278" name="Google Shape;278;p32"/>
          <p:cNvSpPr/>
          <p:nvPr/>
        </p:nvSpPr>
        <p:spPr>
          <a:xfrm>
            <a:off x="607756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9" name="Google Shape;279;p32"/>
          <p:cNvSpPr/>
          <p:nvPr/>
        </p:nvSpPr>
        <p:spPr>
          <a:xfrm>
            <a:off x="5660669"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0" name="Google Shape;280;p32"/>
          <p:cNvSpPr txBox="1"/>
          <p:nvPr/>
        </p:nvSpPr>
        <p:spPr>
          <a:xfrm>
            <a:off x="5688816"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Value</a:t>
            </a:r>
            <a:endParaRPr sz="900" b="0" i="0" u="none" strike="noStrike" cap="none">
              <a:solidFill>
                <a:srgbClr val="434343"/>
              </a:solidFill>
              <a:latin typeface="Arial"/>
              <a:ea typeface="Arial"/>
              <a:cs typeface="Arial"/>
              <a:sym typeface="Arial"/>
            </a:endParaRPr>
          </a:p>
        </p:txBody>
      </p:sp>
      <p:sp>
        <p:nvSpPr>
          <p:cNvPr id="281" name="Google Shape;281;p32"/>
          <p:cNvSpPr/>
          <p:nvPr/>
        </p:nvSpPr>
        <p:spPr>
          <a:xfrm>
            <a:off x="5660669"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2" name="Google Shape;282;p32"/>
          <p:cNvSpPr txBox="1"/>
          <p:nvPr/>
        </p:nvSpPr>
        <p:spPr>
          <a:xfrm>
            <a:off x="5660627"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Capabilities Maturity</a:t>
            </a:r>
            <a:endParaRPr sz="900" b="0" i="0" u="none" strike="noStrike" cap="none">
              <a:solidFill>
                <a:srgbClr val="434343"/>
              </a:solidFill>
              <a:latin typeface="Arial"/>
              <a:ea typeface="Arial"/>
              <a:cs typeface="Arial"/>
              <a:sym typeface="Arial"/>
            </a:endParaRPr>
          </a:p>
        </p:txBody>
      </p:sp>
      <p:sp>
        <p:nvSpPr>
          <p:cNvPr id="283" name="Google Shape;283;p32"/>
          <p:cNvSpPr/>
          <p:nvPr/>
        </p:nvSpPr>
        <p:spPr>
          <a:xfrm>
            <a:off x="5660669"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4" name="Google Shape;284;p32"/>
          <p:cNvSpPr txBox="1"/>
          <p:nvPr/>
        </p:nvSpPr>
        <p:spPr>
          <a:xfrm>
            <a:off x="5688809"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Prioritization</a:t>
            </a:r>
            <a:endParaRPr sz="900" b="0" i="0" u="none" strike="noStrike" cap="none">
              <a:solidFill>
                <a:srgbClr val="434343"/>
              </a:solidFill>
              <a:latin typeface="Arial"/>
              <a:ea typeface="Arial"/>
              <a:cs typeface="Arial"/>
              <a:sym typeface="Arial"/>
            </a:endParaRPr>
          </a:p>
        </p:txBody>
      </p:sp>
      <p:sp>
        <p:nvSpPr>
          <p:cNvPr id="285" name="Google Shape;285;p32"/>
          <p:cNvSpPr/>
          <p:nvPr/>
        </p:nvSpPr>
        <p:spPr>
          <a:xfrm>
            <a:off x="5660669"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6" name="Google Shape;286;p32"/>
          <p:cNvSpPr txBox="1"/>
          <p:nvPr/>
        </p:nvSpPr>
        <p:spPr>
          <a:xfrm>
            <a:off x="5688816"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87" name="Google Shape;287;p32"/>
          <p:cNvSpPr/>
          <p:nvPr/>
        </p:nvSpPr>
        <p:spPr>
          <a:xfrm>
            <a:off x="712083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8" name="Google Shape;288;p32"/>
          <p:cNvSpPr/>
          <p:nvPr/>
        </p:nvSpPr>
        <p:spPr>
          <a:xfrm>
            <a:off x="670393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9" name="Google Shape;289;p32"/>
          <p:cNvSpPr txBox="1"/>
          <p:nvPr/>
        </p:nvSpPr>
        <p:spPr>
          <a:xfrm>
            <a:off x="6732084"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World of Agility</a:t>
            </a:r>
            <a:endParaRPr sz="900" b="0" i="0" u="none" strike="noStrike" cap="none">
              <a:solidFill>
                <a:srgbClr val="434343"/>
              </a:solidFill>
              <a:latin typeface="Arial"/>
              <a:ea typeface="Arial"/>
              <a:cs typeface="Arial"/>
              <a:sym typeface="Arial"/>
            </a:endParaRPr>
          </a:p>
        </p:txBody>
      </p:sp>
      <p:sp>
        <p:nvSpPr>
          <p:cNvPr id="290" name="Google Shape;290;p32"/>
          <p:cNvSpPr/>
          <p:nvPr/>
        </p:nvSpPr>
        <p:spPr>
          <a:xfrm>
            <a:off x="670393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1" name="Google Shape;291;p32"/>
          <p:cNvSpPr txBox="1"/>
          <p:nvPr/>
        </p:nvSpPr>
        <p:spPr>
          <a:xfrm>
            <a:off x="670389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Behavior Change</a:t>
            </a:r>
            <a:endParaRPr sz="900" b="0" i="0" u="none" strike="noStrike" cap="none">
              <a:solidFill>
                <a:srgbClr val="434343"/>
              </a:solidFill>
              <a:latin typeface="Arial"/>
              <a:ea typeface="Arial"/>
              <a:cs typeface="Arial"/>
              <a:sym typeface="Arial"/>
            </a:endParaRPr>
          </a:p>
        </p:txBody>
      </p:sp>
      <p:sp>
        <p:nvSpPr>
          <p:cNvPr id="292" name="Google Shape;292;p32"/>
          <p:cNvSpPr/>
          <p:nvPr/>
        </p:nvSpPr>
        <p:spPr>
          <a:xfrm>
            <a:off x="670393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3" name="Google Shape;293;p32"/>
          <p:cNvSpPr txBox="1"/>
          <p:nvPr/>
        </p:nvSpPr>
        <p:spPr>
          <a:xfrm>
            <a:off x="6732084"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Minimum Viable Product</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94" name="Google Shape;294;p32"/>
          <p:cNvSpPr/>
          <p:nvPr/>
        </p:nvSpPr>
        <p:spPr>
          <a:xfrm>
            <a:off x="670393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5" name="Google Shape;295;p32"/>
          <p:cNvSpPr txBox="1"/>
          <p:nvPr/>
        </p:nvSpPr>
        <p:spPr>
          <a:xfrm>
            <a:off x="6732084"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Continuous Improvement</a:t>
            </a:r>
            <a:endParaRPr sz="900" b="0" i="0" u="none" strike="noStrike" cap="none">
              <a:solidFill>
                <a:srgbClr val="434343"/>
              </a:solidFill>
              <a:latin typeface="Arial"/>
              <a:ea typeface="Arial"/>
              <a:cs typeface="Arial"/>
              <a:sym typeface="Arial"/>
            </a:endParaRPr>
          </a:p>
        </p:txBody>
      </p:sp>
      <p:sp>
        <p:nvSpPr>
          <p:cNvPr id="296" name="Google Shape;296;p32"/>
          <p:cNvSpPr/>
          <p:nvPr/>
        </p:nvSpPr>
        <p:spPr>
          <a:xfrm>
            <a:off x="816407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7" name="Google Shape;297;p32"/>
          <p:cNvSpPr/>
          <p:nvPr/>
        </p:nvSpPr>
        <p:spPr>
          <a:xfrm>
            <a:off x="774717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8" name="Google Shape;298;p32"/>
          <p:cNvSpPr txBox="1"/>
          <p:nvPr/>
        </p:nvSpPr>
        <p:spPr>
          <a:xfrm>
            <a:off x="7775325"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Solution Architecture</a:t>
            </a:r>
            <a:endParaRPr sz="900" b="0" i="0" u="none" strike="noStrike" cap="none">
              <a:solidFill>
                <a:srgbClr val="434343"/>
              </a:solidFill>
              <a:latin typeface="Arial"/>
              <a:ea typeface="Arial"/>
              <a:cs typeface="Arial"/>
              <a:sym typeface="Arial"/>
            </a:endParaRPr>
          </a:p>
        </p:txBody>
      </p:sp>
      <p:sp>
        <p:nvSpPr>
          <p:cNvPr id="299" name="Google Shape;299;p32"/>
          <p:cNvSpPr/>
          <p:nvPr/>
        </p:nvSpPr>
        <p:spPr>
          <a:xfrm>
            <a:off x="774717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0" name="Google Shape;300;p32"/>
          <p:cNvSpPr txBox="1"/>
          <p:nvPr/>
        </p:nvSpPr>
        <p:spPr>
          <a:xfrm>
            <a:off x="774713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Technical Debt</a:t>
            </a:r>
            <a:endParaRPr sz="900" b="0" i="0" u="none" strike="noStrike" cap="none">
              <a:solidFill>
                <a:srgbClr val="434343"/>
              </a:solidFill>
              <a:latin typeface="Arial"/>
              <a:ea typeface="Arial"/>
              <a:cs typeface="Arial"/>
              <a:sym typeface="Arial"/>
            </a:endParaRPr>
          </a:p>
        </p:txBody>
      </p:sp>
      <p:sp>
        <p:nvSpPr>
          <p:cNvPr id="301" name="Google Shape;301;p32"/>
          <p:cNvSpPr/>
          <p:nvPr/>
        </p:nvSpPr>
        <p:spPr>
          <a:xfrm>
            <a:off x="774717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2" name="Google Shape;302;p32"/>
          <p:cNvSpPr txBox="1"/>
          <p:nvPr/>
        </p:nvSpPr>
        <p:spPr>
          <a:xfrm>
            <a:off x="7775325"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Technical Best Practices</a:t>
            </a:r>
            <a:endParaRPr sz="900" b="0" i="0" u="none" strike="noStrike" cap="none">
              <a:solidFill>
                <a:srgbClr val="434343"/>
              </a:solidFill>
              <a:latin typeface="Arial"/>
              <a:ea typeface="Arial"/>
              <a:cs typeface="Arial"/>
              <a:sym typeface="Arial"/>
            </a:endParaRPr>
          </a:p>
        </p:txBody>
      </p:sp>
      <p:sp>
        <p:nvSpPr>
          <p:cNvPr id="303" name="Google Shape;303;p32"/>
          <p:cNvSpPr/>
          <p:nvPr/>
        </p:nvSpPr>
        <p:spPr>
          <a:xfrm>
            <a:off x="774717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4" name="Google Shape;304;p32"/>
          <p:cNvSpPr txBox="1"/>
          <p:nvPr/>
        </p:nvSpPr>
        <p:spPr>
          <a:xfrm>
            <a:off x="7775325"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p:txBody>
      </p:sp>
      <p:pic>
        <p:nvPicPr>
          <p:cNvPr id="305" name="Google Shape;305;p32"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p:cSld name="1_Custom Layout 1">
    <p:spTree>
      <p:nvGrpSpPr>
        <p:cNvPr id="1" name="Shape 306"/>
        <p:cNvGrpSpPr/>
        <p:nvPr/>
      </p:nvGrpSpPr>
      <p:grpSpPr>
        <a:xfrm>
          <a:off x="0" y="0"/>
          <a:ext cx="0" cy="0"/>
          <a:chOff x="0" y="0"/>
          <a:chExt cx="0" cy="0"/>
        </a:xfrm>
      </p:grpSpPr>
      <p:pic>
        <p:nvPicPr>
          <p:cNvPr id="307" name="Google Shape;307;p33"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graphicFrame>
        <p:nvGraphicFramePr>
          <p:cNvPr id="308" name="Google Shape;308;p33"/>
          <p:cNvGraphicFramePr/>
          <p:nvPr/>
        </p:nvGraphicFramePr>
        <p:xfrm>
          <a:off x="428695" y="907476"/>
          <a:ext cx="3000000" cy="3000000"/>
        </p:xfrm>
        <a:graphic>
          <a:graphicData uri="http://schemas.openxmlformats.org/drawingml/2006/table">
            <a:tbl>
              <a:tblPr>
                <a:noFill/>
                <a:tableStyleId>{C5F9547C-1DFF-49D8-868C-E4E0B752569D}</a:tableStyleId>
              </a:tblPr>
              <a:tblGrid>
                <a:gridCol w="2424325">
                  <a:extLst>
                    <a:ext uri="{9D8B030D-6E8A-4147-A177-3AD203B41FA5}">
                      <a16:colId xmlns:a16="http://schemas.microsoft.com/office/drawing/2014/main" val="20000"/>
                    </a:ext>
                  </a:extLst>
                </a:gridCol>
                <a:gridCol w="337825">
                  <a:extLst>
                    <a:ext uri="{9D8B030D-6E8A-4147-A177-3AD203B41FA5}">
                      <a16:colId xmlns:a16="http://schemas.microsoft.com/office/drawing/2014/main" val="20001"/>
                    </a:ext>
                  </a:extLst>
                </a:gridCol>
                <a:gridCol w="2417175">
                  <a:extLst>
                    <a:ext uri="{9D8B030D-6E8A-4147-A177-3AD203B41FA5}">
                      <a16:colId xmlns:a16="http://schemas.microsoft.com/office/drawing/2014/main" val="20002"/>
                    </a:ext>
                  </a:extLst>
                </a:gridCol>
                <a:gridCol w="344950">
                  <a:extLst>
                    <a:ext uri="{9D8B030D-6E8A-4147-A177-3AD203B41FA5}">
                      <a16:colId xmlns:a16="http://schemas.microsoft.com/office/drawing/2014/main" val="20003"/>
                    </a:ext>
                  </a:extLst>
                </a:gridCol>
                <a:gridCol w="2410050">
                  <a:extLst>
                    <a:ext uri="{9D8B030D-6E8A-4147-A177-3AD203B41FA5}">
                      <a16:colId xmlns:a16="http://schemas.microsoft.com/office/drawing/2014/main" val="20004"/>
                    </a:ext>
                  </a:extLst>
                </a:gridCol>
                <a:gridCol w="352100">
                  <a:extLst>
                    <a:ext uri="{9D8B030D-6E8A-4147-A177-3AD203B41FA5}">
                      <a16:colId xmlns:a16="http://schemas.microsoft.com/office/drawing/2014/main" val="20005"/>
                    </a:ext>
                  </a:extLst>
                </a:gridCol>
              </a:tblGrid>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Vision and Strategy</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Governance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New Ways of Working</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Objectives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Communication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World of Agility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Backlog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Behaviour Change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Obstacles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Principles of Software Engineering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MVP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Stakeholders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Data</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Continuous Improvement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Vision and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Governance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New Ways of Working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Operating Model</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Team Members</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Architecture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Team Structure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Roles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Solution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7"/>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Committees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Responsibilities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Debt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Development Approach</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Skills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Best Practices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9"/>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Support and Administration</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Partner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Software development lifecycle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Operating Model</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Team Members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11"/>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Change Management</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Business Processes and Value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rowSpan="6" gridSpan="2">
                  <a:txBody>
                    <a:bodyPr/>
                    <a:lstStyle/>
                    <a:p>
                      <a:pPr marL="0" marR="0" lvl="0" indent="0" algn="ctr" rtl="0">
                        <a:lnSpc>
                          <a:spcPct val="110000"/>
                        </a:lnSpc>
                        <a:spcBef>
                          <a:spcPts val="0"/>
                        </a:spcBef>
                        <a:spcAft>
                          <a:spcPts val="0"/>
                        </a:spcAft>
                        <a:buClr>
                          <a:srgbClr val="000000"/>
                        </a:buClr>
                        <a:buSzPts val="800"/>
                        <a:buFont typeface="Arial"/>
                        <a:buNone/>
                      </a:pPr>
                      <a:r>
                        <a:rPr lang="en" sz="800" u="none" strike="noStrike" cap="none">
                          <a:solidFill>
                            <a:srgbClr val="FFFFFF"/>
                          </a:solidFill>
                        </a:rPr>
                        <a:t>Reserved for future use</a:t>
                      </a:r>
                      <a:endParaRPr sz="800"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B7B7B7"/>
                    </a:solidFill>
                  </a:tcPr>
                </a:tc>
                <a:tc rowSpan="6" hMerge="1">
                  <a:txBody>
                    <a:bodyPr/>
                    <a:lstStyle/>
                    <a:p>
                      <a:endParaRPr lang="en-US"/>
                    </a:p>
                  </a:txBody>
                  <a:tcPr/>
                </a:tc>
                <a:extLst>
                  <a:ext uri="{0D108BD9-81ED-4DB2-BD59-A6C34878D82A}">
                    <a16:rowId xmlns:a16="http://schemas.microsoft.com/office/drawing/2014/main" val="1001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Process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Capabilities Maturity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People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Prioritization/Roadmap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5"/>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Methodology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Change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Business Processes and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7"/>
                  </a:ext>
                </a:extLst>
              </a:tr>
            </a:tbl>
          </a:graphicData>
        </a:graphic>
      </p:graphicFrame>
      <p:grpSp>
        <p:nvGrpSpPr>
          <p:cNvPr id="309" name="Google Shape;309;p33"/>
          <p:cNvGrpSpPr/>
          <p:nvPr/>
        </p:nvGrpSpPr>
        <p:grpSpPr>
          <a:xfrm>
            <a:off x="421556" y="4541025"/>
            <a:ext cx="5394219" cy="242363"/>
            <a:chOff x="561925" y="6130900"/>
            <a:chExt cx="7190375" cy="323150"/>
          </a:xfrm>
        </p:grpSpPr>
        <p:sp>
          <p:nvSpPr>
            <p:cNvPr id="310" name="Google Shape;310;p33"/>
            <p:cNvSpPr txBox="1"/>
            <p:nvPr/>
          </p:nvSpPr>
          <p:spPr>
            <a:xfrm>
              <a:off x="561925" y="6130900"/>
              <a:ext cx="1046400" cy="242100"/>
            </a:xfrm>
            <a:prstGeom prst="rect">
              <a:avLst/>
            </a:prstGeom>
            <a:noFill/>
            <a:ln>
              <a:noFill/>
            </a:ln>
          </p:spPr>
          <p:txBody>
            <a:bodyPr spcFirstLastPara="1" wrap="square" lIns="0"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SCORE KEY</a:t>
              </a:r>
              <a:endParaRPr sz="900" b="0" i="0" u="none" strike="noStrike" cap="none">
                <a:solidFill>
                  <a:srgbClr val="434343"/>
                </a:solidFill>
                <a:latin typeface="Arial"/>
                <a:ea typeface="Arial"/>
                <a:cs typeface="Arial"/>
                <a:sym typeface="Arial"/>
              </a:endParaRPr>
            </a:p>
          </p:txBody>
        </p:sp>
        <p:sp>
          <p:nvSpPr>
            <p:cNvPr id="311" name="Google Shape;311;p33"/>
            <p:cNvSpPr/>
            <p:nvPr/>
          </p:nvSpPr>
          <p:spPr>
            <a:xfrm>
              <a:off x="6235500" y="6184350"/>
              <a:ext cx="1516800" cy="269700"/>
            </a:xfrm>
            <a:prstGeom prst="rect">
              <a:avLst/>
            </a:prstGeom>
            <a:solidFill>
              <a:srgbClr val="93C47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LEADING</a:t>
              </a:r>
              <a:endParaRPr sz="700" b="0" i="0" u="none" strike="noStrike" cap="none">
                <a:solidFill>
                  <a:srgbClr val="434343"/>
                </a:solidFill>
                <a:latin typeface="Arial"/>
                <a:ea typeface="Arial"/>
                <a:cs typeface="Arial"/>
                <a:sym typeface="Arial"/>
              </a:endParaRPr>
            </a:p>
          </p:txBody>
        </p:sp>
        <p:sp>
          <p:nvSpPr>
            <p:cNvPr id="312" name="Google Shape;312;p33"/>
            <p:cNvSpPr/>
            <p:nvPr/>
          </p:nvSpPr>
          <p:spPr>
            <a:xfrm>
              <a:off x="4669571" y="6184350"/>
              <a:ext cx="1516800" cy="269700"/>
            </a:xfrm>
            <a:prstGeom prst="rect">
              <a:avLst/>
            </a:prstGeom>
            <a:solidFill>
              <a:srgbClr val="FFD966"/>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PRACTICING</a:t>
              </a:r>
              <a:endParaRPr sz="700" b="0" i="0" u="none" strike="noStrike" cap="none">
                <a:solidFill>
                  <a:srgbClr val="434343"/>
                </a:solidFill>
                <a:latin typeface="Arial"/>
                <a:ea typeface="Arial"/>
                <a:cs typeface="Arial"/>
                <a:sym typeface="Arial"/>
              </a:endParaRPr>
            </a:p>
          </p:txBody>
        </p:sp>
        <p:sp>
          <p:nvSpPr>
            <p:cNvPr id="313" name="Google Shape;313;p33"/>
            <p:cNvSpPr/>
            <p:nvPr/>
          </p:nvSpPr>
          <p:spPr>
            <a:xfrm>
              <a:off x="3103642" y="6184350"/>
              <a:ext cx="1516800" cy="269700"/>
            </a:xfrm>
            <a:prstGeom prst="rect">
              <a:avLst/>
            </a:prstGeom>
            <a:solidFill>
              <a:srgbClr val="F6B26B"/>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EMERGING</a:t>
              </a:r>
              <a:endParaRPr sz="700" b="0" i="0" u="none" strike="noStrike" cap="none">
                <a:solidFill>
                  <a:srgbClr val="434343"/>
                </a:solidFill>
                <a:latin typeface="Arial"/>
                <a:ea typeface="Arial"/>
                <a:cs typeface="Arial"/>
                <a:sym typeface="Arial"/>
              </a:endParaRPr>
            </a:p>
          </p:txBody>
        </p:sp>
        <p:sp>
          <p:nvSpPr>
            <p:cNvPr id="314" name="Google Shape;314;p33"/>
            <p:cNvSpPr/>
            <p:nvPr/>
          </p:nvSpPr>
          <p:spPr>
            <a:xfrm>
              <a:off x="1537712" y="6184350"/>
              <a:ext cx="1516800" cy="269700"/>
            </a:xfrm>
            <a:prstGeom prst="rect">
              <a:avLst/>
            </a:prstGeom>
            <a:solidFill>
              <a:srgbClr val="EA999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NON-EXISTENT / BASIC</a:t>
              </a:r>
              <a:endParaRPr sz="700" b="0" i="0" u="none" strike="noStrike" cap="none">
                <a:solidFill>
                  <a:srgbClr val="434343"/>
                </a:solidFill>
                <a:latin typeface="Arial"/>
                <a:ea typeface="Arial"/>
                <a:cs typeface="Arial"/>
                <a:sym typeface="Arial"/>
              </a:endParaRPr>
            </a:p>
          </p:txBody>
        </p:sp>
      </p:grpSp>
      <p:sp>
        <p:nvSpPr>
          <p:cNvPr id="315" name="Google Shape;315;p33"/>
          <p:cNvSpPr txBox="1"/>
          <p:nvPr/>
        </p:nvSpPr>
        <p:spPr>
          <a:xfrm>
            <a:off x="428739" y="47625"/>
            <a:ext cx="8286300" cy="7428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Clr>
                <a:srgbClr val="000000"/>
              </a:buClr>
              <a:buSzPts val="2300"/>
              <a:buFont typeface="Arial"/>
              <a:buNone/>
            </a:pPr>
            <a:endParaRPr sz="2300" b="0" i="0" u="none" strike="noStrike" cap="none">
              <a:solidFill>
                <a:srgbClr val="205CA0"/>
              </a:solidFill>
              <a:latin typeface="Arial"/>
              <a:ea typeface="Arial"/>
              <a:cs typeface="Arial"/>
              <a:sym typeface="Arial"/>
            </a:endParaRPr>
          </a:p>
        </p:txBody>
      </p:sp>
      <p:sp>
        <p:nvSpPr>
          <p:cNvPr id="316" name="Google Shape;316;p33"/>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 - Basic - Title Only">
  <p:cSld name="D - Basic_2">
    <p:bg>
      <p:bgPr>
        <a:solidFill>
          <a:schemeClr val="lt1"/>
        </a:solidFill>
        <a:effectLst/>
      </p:bgPr>
    </p:bg>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319" name="Google Shape;319;p34"/>
          <p:cNvSpPr txBox="1">
            <a:spLocks noGrp="1"/>
          </p:cNvSpPr>
          <p:nvPr>
            <p:ph type="body" idx="1"/>
          </p:nvPr>
        </p:nvSpPr>
        <p:spPr>
          <a:xfrm>
            <a:off x="377134" y="726720"/>
            <a:ext cx="8286600" cy="230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solidFill>
          <a:schemeClr val="lt1"/>
        </a:solidFill>
        <a:effectLst/>
      </p:bgPr>
    </p:bg>
    <p:spTree>
      <p:nvGrpSpPr>
        <p:cNvPr id="1" name="Shape 320"/>
        <p:cNvGrpSpPr/>
        <p:nvPr/>
      </p:nvGrpSpPr>
      <p:grpSpPr>
        <a:xfrm>
          <a:off x="0" y="0"/>
          <a:ext cx="0" cy="0"/>
          <a:chOff x="0" y="0"/>
          <a:chExt cx="0" cy="0"/>
        </a:xfrm>
      </p:grpSpPr>
      <p:pic>
        <p:nvPicPr>
          <p:cNvPr id="321" name="Google Shape;321;p35"/>
          <p:cNvPicPr preferRelativeResize="0"/>
          <p:nvPr/>
        </p:nvPicPr>
        <p:blipFill rotWithShape="1">
          <a:blip r:embed="rId2">
            <a:alphaModFix/>
          </a:blip>
          <a:srcRect/>
          <a:stretch/>
        </p:blipFill>
        <p:spPr>
          <a:xfrm>
            <a:off x="2682951" y="741218"/>
            <a:ext cx="3777114" cy="862448"/>
          </a:xfrm>
          <a:prstGeom prst="rect">
            <a:avLst/>
          </a:prstGeom>
          <a:noFill/>
          <a:ln>
            <a:noFill/>
          </a:ln>
        </p:spPr>
      </p:pic>
      <p:pic>
        <p:nvPicPr>
          <p:cNvPr id="322" name="Google Shape;322;p35"/>
          <p:cNvPicPr preferRelativeResize="0"/>
          <p:nvPr/>
        </p:nvPicPr>
        <p:blipFill rotWithShape="1">
          <a:blip r:embed="rId3">
            <a:alphaModFix/>
          </a:blip>
          <a:srcRect/>
          <a:stretch/>
        </p:blipFill>
        <p:spPr>
          <a:xfrm>
            <a:off x="0" y="0"/>
            <a:ext cx="9141625" cy="514320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457201" y="0"/>
            <a:ext cx="7115700" cy="676800"/>
          </a:xfrm>
          <a:prstGeom prst="rect">
            <a:avLst/>
          </a:prstGeom>
          <a:noFill/>
          <a:ln>
            <a:noFill/>
          </a:ln>
        </p:spPr>
        <p:txBody>
          <a:bodyPr spcFirstLastPara="1" wrap="square" lIns="0" tIns="0" rIns="0" bIns="0" anchor="ctr" anchorCtr="0">
            <a:noAutofit/>
          </a:bodyPr>
          <a:lstStyle>
            <a:lvl1pPr lvl="0" algn="l" rtl="0">
              <a:lnSpc>
                <a:spcPct val="114285"/>
              </a:lnSpc>
              <a:spcBef>
                <a:spcPts val="0"/>
              </a:spcBef>
              <a:spcAft>
                <a:spcPts val="0"/>
              </a:spcAft>
              <a:buSzPts val="2800"/>
              <a:buNone/>
              <a:defRPr sz="21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5" name="Google Shape;325;p36"/>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36"/>
          <p:cNvSpPr txBox="1">
            <a:spLocks noGrp="1"/>
          </p:cNvSpPr>
          <p:nvPr>
            <p:ph type="body" idx="1"/>
          </p:nvPr>
        </p:nvSpPr>
        <p:spPr>
          <a:xfrm>
            <a:off x="457319" y="891778"/>
            <a:ext cx="8220900" cy="3767100"/>
          </a:xfrm>
          <a:prstGeom prst="rect">
            <a:avLst/>
          </a:prstGeom>
          <a:noFill/>
          <a:ln>
            <a:noFill/>
          </a:ln>
        </p:spPr>
        <p:txBody>
          <a:bodyPr spcFirstLastPara="1" wrap="square" lIns="0" tIns="0" rIns="0" bIns="0" anchor="t" anchorCtr="0">
            <a:noAutofit/>
          </a:bodyPr>
          <a:lstStyle>
            <a:lvl1pPr marL="457200" lvl="0" indent="-228600" algn="l" rtl="0">
              <a:spcBef>
                <a:spcPts val="900"/>
              </a:spcBef>
              <a:spcAft>
                <a:spcPts val="0"/>
              </a:spcAft>
              <a:buSzPts val="1400"/>
              <a:buNone/>
              <a:defRPr/>
            </a:lvl1pPr>
            <a:lvl2pPr marL="914400" lvl="1" indent="-317500" algn="l" rtl="0">
              <a:spcBef>
                <a:spcPts val="500"/>
              </a:spcBef>
              <a:spcAft>
                <a:spcPts val="0"/>
              </a:spcAft>
              <a:buSzPts val="1400"/>
              <a:buChar char="–"/>
              <a:defRPr/>
            </a:lvl2pPr>
            <a:lvl3pPr marL="1371600" lvl="2" indent="-317500" algn="l" rtl="0">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spcBef>
                <a:spcPts val="4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X1 - Seque Slide - A" type="secHead">
  <p:cSld name="SECTION_HEADER">
    <p:spTree>
      <p:nvGrpSpPr>
        <p:cNvPr id="1" name="Shape 327"/>
        <p:cNvGrpSpPr/>
        <p:nvPr/>
      </p:nvGrpSpPr>
      <p:grpSpPr>
        <a:xfrm>
          <a:off x="0" y="0"/>
          <a:ext cx="0" cy="0"/>
          <a:chOff x="0" y="0"/>
          <a:chExt cx="0" cy="0"/>
        </a:xfrm>
      </p:grpSpPr>
      <p:sp>
        <p:nvSpPr>
          <p:cNvPr id="328" name="Google Shape;328;p37"/>
          <p:cNvSpPr/>
          <p:nvPr/>
        </p:nvSpPr>
        <p:spPr>
          <a:xfrm>
            <a:off x="0" y="0"/>
            <a:ext cx="9153600" cy="5143500"/>
          </a:xfrm>
          <a:prstGeom prst="rect">
            <a:avLst/>
          </a:prstGeom>
          <a:solidFill>
            <a:srgbClr val="00A0DF"/>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Salesforce Sans"/>
              <a:ea typeface="Salesforce Sans"/>
              <a:cs typeface="Salesforce Sans"/>
              <a:sym typeface="Salesforce Sans"/>
            </a:endParaRPr>
          </a:p>
        </p:txBody>
      </p:sp>
      <p:pic>
        <p:nvPicPr>
          <p:cNvPr id="329" name="Google Shape;329;p37"/>
          <p:cNvPicPr preferRelativeResize="0"/>
          <p:nvPr/>
        </p:nvPicPr>
        <p:blipFill rotWithShape="1">
          <a:blip r:embed="rId2">
            <a:alphaModFix/>
          </a:blip>
          <a:srcRect/>
          <a:stretch/>
        </p:blipFill>
        <p:spPr>
          <a:xfrm>
            <a:off x="0" y="1394"/>
            <a:ext cx="9134850" cy="5140636"/>
          </a:xfrm>
          <a:prstGeom prst="rect">
            <a:avLst/>
          </a:prstGeom>
          <a:noFill/>
          <a:ln>
            <a:noFill/>
          </a:ln>
        </p:spPr>
      </p:pic>
      <p:sp>
        <p:nvSpPr>
          <p:cNvPr id="330" name="Google Shape;330;p37"/>
          <p:cNvSpPr txBox="1">
            <a:spLocks noGrp="1"/>
          </p:cNvSpPr>
          <p:nvPr>
            <p:ph type="title"/>
          </p:nvPr>
        </p:nvSpPr>
        <p:spPr>
          <a:xfrm>
            <a:off x="311713" y="2150850"/>
            <a:ext cx="8520900" cy="8418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31" name="Google Shape;331;p37"/>
          <p:cNvSpPr txBox="1">
            <a:spLocks noGrp="1"/>
          </p:cNvSpPr>
          <p:nvPr>
            <p:ph type="ctrTitle" idx="2"/>
          </p:nvPr>
        </p:nvSpPr>
        <p:spPr>
          <a:xfrm>
            <a:off x="425639" y="744581"/>
            <a:ext cx="5756100" cy="2052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FFFFFF"/>
              </a:buClr>
              <a:buSzPts val="2300"/>
              <a:buNone/>
              <a:defRPr b="1">
                <a:solidFill>
                  <a:srgbClr val="FFFFFF"/>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32" name="Google Shape;332;p37"/>
          <p:cNvSpPr txBox="1">
            <a:spLocks noGrp="1"/>
          </p:cNvSpPr>
          <p:nvPr>
            <p:ph type="subTitle" idx="1"/>
          </p:nvPr>
        </p:nvSpPr>
        <p:spPr>
          <a:xfrm>
            <a:off x="425639" y="2834119"/>
            <a:ext cx="5756100" cy="570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1700"/>
              <a:buNone/>
              <a:defRPr sz="1700">
                <a:solidFill>
                  <a:srgbClr val="FFFFFF"/>
                </a:solidFill>
              </a:defRPr>
            </a:lvl1pPr>
            <a:lvl2pPr lvl="1" algn="l" rtl="0">
              <a:lnSpc>
                <a:spcPct val="100000"/>
              </a:lnSpc>
              <a:spcBef>
                <a:spcPts val="0"/>
              </a:spcBef>
              <a:spcAft>
                <a:spcPts val="0"/>
              </a:spcAft>
              <a:buClr>
                <a:srgbClr val="FFFFFF"/>
              </a:buClr>
              <a:buSzPts val="1700"/>
              <a:buNone/>
              <a:defRPr sz="1700">
                <a:solidFill>
                  <a:srgbClr val="FFFFFF"/>
                </a:solidFill>
              </a:defRPr>
            </a:lvl2pPr>
            <a:lvl3pPr lvl="2" algn="l" rtl="0">
              <a:lnSpc>
                <a:spcPct val="100000"/>
              </a:lnSpc>
              <a:spcBef>
                <a:spcPts val="0"/>
              </a:spcBef>
              <a:spcAft>
                <a:spcPts val="0"/>
              </a:spcAft>
              <a:buClr>
                <a:srgbClr val="FFFFFF"/>
              </a:buClr>
              <a:buSzPts val="1700"/>
              <a:buNone/>
              <a:defRPr sz="1700">
                <a:solidFill>
                  <a:srgbClr val="FFFFFF"/>
                </a:solidFill>
              </a:defRPr>
            </a:lvl3pPr>
            <a:lvl4pPr lvl="3" algn="l" rtl="0">
              <a:lnSpc>
                <a:spcPct val="100000"/>
              </a:lnSpc>
              <a:spcBef>
                <a:spcPts val="0"/>
              </a:spcBef>
              <a:spcAft>
                <a:spcPts val="0"/>
              </a:spcAft>
              <a:buClr>
                <a:srgbClr val="FFFFFF"/>
              </a:buClr>
              <a:buSzPts val="1700"/>
              <a:buNone/>
              <a:defRPr sz="1700">
                <a:solidFill>
                  <a:srgbClr val="FFFFFF"/>
                </a:solidFill>
              </a:defRPr>
            </a:lvl4pPr>
            <a:lvl5pPr lvl="4" algn="l" rtl="0">
              <a:lnSpc>
                <a:spcPct val="100000"/>
              </a:lnSpc>
              <a:spcBef>
                <a:spcPts val="0"/>
              </a:spcBef>
              <a:spcAft>
                <a:spcPts val="0"/>
              </a:spcAft>
              <a:buClr>
                <a:srgbClr val="FFFFFF"/>
              </a:buClr>
              <a:buSzPts val="1700"/>
              <a:buNone/>
              <a:defRPr sz="1700">
                <a:solidFill>
                  <a:srgbClr val="FFFFFF"/>
                </a:solidFill>
              </a:defRPr>
            </a:lvl5pPr>
            <a:lvl6pPr lvl="5" algn="l" rtl="0">
              <a:lnSpc>
                <a:spcPct val="100000"/>
              </a:lnSpc>
              <a:spcBef>
                <a:spcPts val="0"/>
              </a:spcBef>
              <a:spcAft>
                <a:spcPts val="0"/>
              </a:spcAft>
              <a:buClr>
                <a:srgbClr val="FFFFFF"/>
              </a:buClr>
              <a:buSzPts val="1700"/>
              <a:buNone/>
              <a:defRPr sz="1700">
                <a:solidFill>
                  <a:srgbClr val="FFFFFF"/>
                </a:solidFill>
              </a:defRPr>
            </a:lvl6pPr>
            <a:lvl7pPr lvl="6" algn="l" rtl="0">
              <a:lnSpc>
                <a:spcPct val="100000"/>
              </a:lnSpc>
              <a:spcBef>
                <a:spcPts val="0"/>
              </a:spcBef>
              <a:spcAft>
                <a:spcPts val="0"/>
              </a:spcAft>
              <a:buClr>
                <a:srgbClr val="FFFFFF"/>
              </a:buClr>
              <a:buSzPts val="1700"/>
              <a:buNone/>
              <a:defRPr sz="1700">
                <a:solidFill>
                  <a:srgbClr val="FFFFFF"/>
                </a:solidFill>
              </a:defRPr>
            </a:lvl7pPr>
            <a:lvl8pPr lvl="7" algn="l" rtl="0">
              <a:lnSpc>
                <a:spcPct val="100000"/>
              </a:lnSpc>
              <a:spcBef>
                <a:spcPts val="0"/>
              </a:spcBef>
              <a:spcAft>
                <a:spcPts val="0"/>
              </a:spcAft>
              <a:buClr>
                <a:srgbClr val="FFFFFF"/>
              </a:buClr>
              <a:buSzPts val="1700"/>
              <a:buNone/>
              <a:defRPr sz="1700">
                <a:solidFill>
                  <a:srgbClr val="FFFFFF"/>
                </a:solidFill>
              </a:defRPr>
            </a:lvl8pPr>
            <a:lvl9pPr lvl="8" algn="l" rtl="0">
              <a:lnSpc>
                <a:spcPct val="100000"/>
              </a:lnSpc>
              <a:spcBef>
                <a:spcPts val="0"/>
              </a:spcBef>
              <a:spcAft>
                <a:spcPts val="0"/>
              </a:spcAft>
              <a:buClr>
                <a:srgbClr val="FFFFFF"/>
              </a:buClr>
              <a:buSzPts val="1700"/>
              <a:buNone/>
              <a:defRPr sz="1700">
                <a:solidFill>
                  <a:srgbClr val="FFFFFF"/>
                </a:solidFill>
              </a:defRPr>
            </a:lvl9pPr>
          </a:lstStyle>
          <a:p>
            <a:endParaRPr/>
          </a:p>
        </p:txBody>
      </p:sp>
      <p:pic>
        <p:nvPicPr>
          <p:cNvPr id="333" name="Google Shape;333;p37"/>
          <p:cNvPicPr preferRelativeResize="0"/>
          <p:nvPr/>
        </p:nvPicPr>
        <p:blipFill rotWithShape="1">
          <a:blip r:embed="rId3">
            <a:alphaModFix/>
          </a:blip>
          <a:srcRect/>
          <a:stretch/>
        </p:blipFill>
        <p:spPr>
          <a:xfrm>
            <a:off x="7450131" y="448345"/>
            <a:ext cx="1275588" cy="38267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sic">
  <p:cSld name="TITLE_5">
    <p:spTree>
      <p:nvGrpSpPr>
        <p:cNvPr id="1" name="Shape 3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2 - 2 Column" type="twoColTx">
  <p:cSld name="B2 - 2 Column">
    <p:spTree>
      <p:nvGrpSpPr>
        <p:cNvPr id="1" name="Shape 80"/>
        <p:cNvGrpSpPr/>
        <p:nvPr/>
      </p:nvGrpSpPr>
      <p:grpSpPr>
        <a:xfrm>
          <a:off x="0" y="0"/>
          <a:ext cx="0" cy="0"/>
          <a:chOff x="0" y="0"/>
          <a:chExt cx="0" cy="0"/>
        </a:xfrm>
      </p:grpSpPr>
      <p:sp>
        <p:nvSpPr>
          <p:cNvPr id="81" name="Google Shape;81;p10"/>
          <p:cNvSpPr txBox="1">
            <a:spLocks noGrp="1"/>
          </p:cNvSpPr>
          <p:nvPr>
            <p:ph type="body" idx="1"/>
          </p:nvPr>
        </p:nvSpPr>
        <p:spPr>
          <a:xfrm>
            <a:off x="425637" y="822956"/>
            <a:ext cx="6787445" cy="328500"/>
          </a:xfrm>
          <a:prstGeom prst="rect">
            <a:avLst/>
          </a:prstGeom>
        </p:spPr>
        <p:txBody>
          <a:bodyPr spcFirstLastPara="1" wrap="square" lIns="0" tIns="0" rIns="0" bIns="0" anchor="t" anchorCtr="0">
            <a:noAutofit/>
          </a:bodyPr>
          <a:lstStyle>
            <a:lvl1pPr marL="342900" lvl="0" indent="-276225" rtl="0">
              <a:spcBef>
                <a:spcPts val="0"/>
              </a:spcBef>
              <a:spcAft>
                <a:spcPts val="0"/>
              </a:spcAft>
              <a:buClr>
                <a:schemeClr val="dk1"/>
              </a:buClr>
              <a:buSzPts val="2200"/>
              <a:buChar char="●"/>
              <a:defRPr sz="1650">
                <a:solidFill>
                  <a:schemeClr val="dk1"/>
                </a:solidFill>
              </a:defRPr>
            </a:lvl1pPr>
            <a:lvl2pPr marL="685800" lvl="1" indent="-257175" rtl="0">
              <a:spcBef>
                <a:spcPts val="1575"/>
              </a:spcBef>
              <a:spcAft>
                <a:spcPts val="0"/>
              </a:spcAft>
              <a:buSzPts val="1800"/>
              <a:buChar char="○"/>
              <a:defRPr/>
            </a:lvl2pPr>
            <a:lvl3pPr marL="1028700" lvl="2" indent="-247650" rtl="0">
              <a:spcBef>
                <a:spcPts val="1575"/>
              </a:spcBef>
              <a:spcAft>
                <a:spcPts val="0"/>
              </a:spcAft>
              <a:buSzPts val="1600"/>
              <a:buChar char="■"/>
              <a:defRPr/>
            </a:lvl3pPr>
            <a:lvl4pPr marL="1371600" lvl="3" indent="-238125" rtl="0">
              <a:spcBef>
                <a:spcPts val="1575"/>
              </a:spcBef>
              <a:spcAft>
                <a:spcPts val="0"/>
              </a:spcAft>
              <a:buSzPts val="1400"/>
              <a:buChar char="●"/>
              <a:defRPr/>
            </a:lvl4pPr>
            <a:lvl5pPr marL="1714500" lvl="4" indent="-266700" rtl="0">
              <a:spcBef>
                <a:spcPts val="1575"/>
              </a:spcBef>
              <a:spcAft>
                <a:spcPts val="0"/>
              </a:spcAft>
              <a:buSzPts val="2000"/>
              <a:buChar char="○"/>
              <a:defRPr/>
            </a:lvl5pPr>
            <a:lvl6pPr marL="2057400" lvl="5" indent="-257175" rtl="0">
              <a:spcBef>
                <a:spcPts val="1575"/>
              </a:spcBef>
              <a:spcAft>
                <a:spcPts val="0"/>
              </a:spcAft>
              <a:buSzPts val="1800"/>
              <a:buChar char="■"/>
              <a:defRPr/>
            </a:lvl6pPr>
            <a:lvl7pPr marL="2400300" lvl="6" indent="-247650" rtl="0">
              <a:spcBef>
                <a:spcPts val="1575"/>
              </a:spcBef>
              <a:spcAft>
                <a:spcPts val="0"/>
              </a:spcAft>
              <a:buSzPts val="1600"/>
              <a:buChar char="●"/>
              <a:defRPr/>
            </a:lvl7pPr>
            <a:lvl8pPr marL="2743200" lvl="7" indent="-238125" rtl="0">
              <a:spcBef>
                <a:spcPts val="1575"/>
              </a:spcBef>
              <a:spcAft>
                <a:spcPts val="0"/>
              </a:spcAft>
              <a:buSzPts val="1400"/>
              <a:buChar char="○"/>
              <a:defRPr/>
            </a:lvl8pPr>
            <a:lvl9pPr marL="3086100" lvl="8" indent="-228600" rtl="0">
              <a:spcBef>
                <a:spcPts val="1575"/>
              </a:spcBef>
              <a:spcAft>
                <a:spcPts val="1575"/>
              </a:spcAft>
              <a:buSzPts val="1200"/>
              <a:buChar char="■"/>
              <a:defRPr/>
            </a:lvl9pPr>
          </a:lstStyle>
          <a:p>
            <a:endParaRPr/>
          </a:p>
        </p:txBody>
      </p:sp>
      <p:sp>
        <p:nvSpPr>
          <p:cNvPr id="82" name="Google Shape;82;p10"/>
          <p:cNvSpPr txBox="1">
            <a:spLocks noGrp="1"/>
          </p:cNvSpPr>
          <p:nvPr>
            <p:ph type="title"/>
          </p:nvPr>
        </p:nvSpPr>
        <p:spPr>
          <a:xfrm>
            <a:off x="432507" y="69917"/>
            <a:ext cx="6653881" cy="721125"/>
          </a:xfrm>
          <a:prstGeom prst="rect">
            <a:avLst/>
          </a:prstGeom>
        </p:spPr>
        <p:txBody>
          <a:bodyPr spcFirstLastPara="1" wrap="square" lIns="0" tIns="0" rIns="0" bIns="0" anchor="b" anchorCtr="0">
            <a:noAutofit/>
          </a:bodyPr>
          <a:lstStyle>
            <a:lvl1pPr lvl="0">
              <a:spcBef>
                <a:spcPts val="0"/>
              </a:spcBef>
              <a:spcAft>
                <a:spcPts val="0"/>
              </a:spcAft>
              <a:buSzPts val="30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3" name="Google Shape;83;p10"/>
          <p:cNvSpPr txBox="1">
            <a:spLocks noGrp="1"/>
          </p:cNvSpPr>
          <p:nvPr>
            <p:ph type="body" idx="2"/>
          </p:nvPr>
        </p:nvSpPr>
        <p:spPr>
          <a:xfrm>
            <a:off x="432507" y="1309875"/>
            <a:ext cx="3944083" cy="3350700"/>
          </a:xfrm>
          <a:prstGeom prst="rect">
            <a:avLst/>
          </a:prstGeom>
        </p:spPr>
        <p:txBody>
          <a:bodyPr spcFirstLastPara="1" wrap="square" lIns="0" tIns="0" rIns="0" bIns="0" anchor="t" anchorCtr="0">
            <a:noAutofit/>
          </a:bodyPr>
          <a:lstStyle>
            <a:lvl1pPr marL="342900" lvl="0" indent="-266700">
              <a:spcBef>
                <a:spcPts val="0"/>
              </a:spcBef>
              <a:spcAft>
                <a:spcPts val="0"/>
              </a:spcAft>
              <a:buSzPts val="2000"/>
              <a:buChar char="●"/>
              <a:defRPr/>
            </a:lvl1pPr>
            <a:lvl2pPr marL="685800" lvl="1" indent="-257175">
              <a:spcBef>
                <a:spcPts val="1575"/>
              </a:spcBef>
              <a:spcAft>
                <a:spcPts val="0"/>
              </a:spcAft>
              <a:buSzPts val="1800"/>
              <a:buChar char="○"/>
              <a:defRPr/>
            </a:lvl2pPr>
            <a:lvl3pPr marL="1028700" lvl="2" indent="-247650">
              <a:spcBef>
                <a:spcPts val="1575"/>
              </a:spcBef>
              <a:spcAft>
                <a:spcPts val="0"/>
              </a:spcAft>
              <a:buSzPts val="1600"/>
              <a:buChar char="■"/>
              <a:defRPr sz="1200"/>
            </a:lvl3pPr>
            <a:lvl4pPr marL="1371600" lvl="3" indent="-238125">
              <a:spcBef>
                <a:spcPts val="1575"/>
              </a:spcBef>
              <a:spcAft>
                <a:spcPts val="0"/>
              </a:spcAft>
              <a:buSzPts val="1400"/>
              <a:buChar char="●"/>
              <a:defRPr/>
            </a:lvl4pPr>
            <a:lvl5pPr marL="1714500" lvl="4" indent="-266700">
              <a:spcBef>
                <a:spcPts val="1575"/>
              </a:spcBef>
              <a:spcAft>
                <a:spcPts val="0"/>
              </a:spcAft>
              <a:buSzPts val="2000"/>
              <a:buChar char="○"/>
              <a:defRPr/>
            </a:lvl5pPr>
            <a:lvl6pPr marL="2057400" lvl="5" indent="-257175">
              <a:spcBef>
                <a:spcPts val="1575"/>
              </a:spcBef>
              <a:spcAft>
                <a:spcPts val="0"/>
              </a:spcAft>
              <a:buSzPts val="1800"/>
              <a:buChar char="■"/>
              <a:defRPr/>
            </a:lvl6pPr>
            <a:lvl7pPr marL="2400300" lvl="6" indent="-247650">
              <a:spcBef>
                <a:spcPts val="1575"/>
              </a:spcBef>
              <a:spcAft>
                <a:spcPts val="0"/>
              </a:spcAft>
              <a:buSzPts val="1600"/>
              <a:buChar char="●"/>
              <a:defRPr sz="1200"/>
            </a:lvl7pPr>
            <a:lvl8pPr marL="2743200" lvl="7" indent="-238125">
              <a:spcBef>
                <a:spcPts val="1575"/>
              </a:spcBef>
              <a:spcAft>
                <a:spcPts val="0"/>
              </a:spcAft>
              <a:buSzPts val="1400"/>
              <a:buChar char="○"/>
              <a:defRPr/>
            </a:lvl8pPr>
            <a:lvl9pPr marL="3086100" lvl="8" indent="-228600">
              <a:spcBef>
                <a:spcPts val="1575"/>
              </a:spcBef>
              <a:spcAft>
                <a:spcPts val="1575"/>
              </a:spcAft>
              <a:buSzPts val="1200"/>
              <a:buChar char="■"/>
              <a:defRPr/>
            </a:lvl9pPr>
          </a:lstStyle>
          <a:p>
            <a:endParaRPr/>
          </a:p>
        </p:txBody>
      </p:sp>
      <p:sp>
        <p:nvSpPr>
          <p:cNvPr id="84" name="Google Shape;84;p10"/>
          <p:cNvSpPr txBox="1">
            <a:spLocks noGrp="1"/>
          </p:cNvSpPr>
          <p:nvPr>
            <p:ph type="sldNum" idx="12"/>
          </p:nvPr>
        </p:nvSpPr>
        <p:spPr>
          <a:xfrm>
            <a:off x="8039130" y="4852894"/>
            <a:ext cx="686515" cy="2907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85" name="Google Shape;85;p10"/>
          <p:cNvSpPr txBox="1">
            <a:spLocks noGrp="1"/>
          </p:cNvSpPr>
          <p:nvPr>
            <p:ph type="body" idx="3"/>
          </p:nvPr>
        </p:nvSpPr>
        <p:spPr>
          <a:xfrm>
            <a:off x="4767841" y="1309875"/>
            <a:ext cx="3957823" cy="3416400"/>
          </a:xfrm>
          <a:prstGeom prst="rect">
            <a:avLst/>
          </a:prstGeom>
        </p:spPr>
        <p:txBody>
          <a:bodyPr spcFirstLastPara="1" wrap="square" lIns="0" tIns="0" rIns="0" bIns="0" anchor="t" anchorCtr="0">
            <a:noAutofit/>
          </a:bodyPr>
          <a:lstStyle>
            <a:lvl1pPr marL="342900" lvl="0" indent="-266700" rtl="0">
              <a:spcBef>
                <a:spcPts val="0"/>
              </a:spcBef>
              <a:spcAft>
                <a:spcPts val="0"/>
              </a:spcAft>
              <a:buSzPts val="2000"/>
              <a:buChar char="●"/>
              <a:defRPr/>
            </a:lvl1pPr>
            <a:lvl2pPr marL="685800" lvl="1" indent="-257175" rtl="0">
              <a:spcBef>
                <a:spcPts val="1575"/>
              </a:spcBef>
              <a:spcAft>
                <a:spcPts val="0"/>
              </a:spcAft>
              <a:buSzPts val="1800"/>
              <a:buChar char="○"/>
              <a:defRPr/>
            </a:lvl2pPr>
            <a:lvl3pPr marL="1028700" lvl="2" indent="-247650" rtl="0">
              <a:spcBef>
                <a:spcPts val="1575"/>
              </a:spcBef>
              <a:spcAft>
                <a:spcPts val="0"/>
              </a:spcAft>
              <a:buSzPts val="1600"/>
              <a:buChar char="■"/>
              <a:defRPr sz="1200"/>
            </a:lvl3pPr>
            <a:lvl4pPr marL="1371600" lvl="3" indent="-238125" rtl="0">
              <a:spcBef>
                <a:spcPts val="1575"/>
              </a:spcBef>
              <a:spcAft>
                <a:spcPts val="0"/>
              </a:spcAft>
              <a:buSzPts val="1400"/>
              <a:buChar char="●"/>
              <a:defRPr/>
            </a:lvl4pPr>
            <a:lvl5pPr marL="1714500" lvl="4" indent="-266700" rtl="0">
              <a:spcBef>
                <a:spcPts val="1575"/>
              </a:spcBef>
              <a:spcAft>
                <a:spcPts val="0"/>
              </a:spcAft>
              <a:buSzPts val="2000"/>
              <a:buChar char="○"/>
              <a:defRPr/>
            </a:lvl5pPr>
            <a:lvl6pPr marL="2057400" lvl="5" indent="-257175" rtl="0">
              <a:spcBef>
                <a:spcPts val="1575"/>
              </a:spcBef>
              <a:spcAft>
                <a:spcPts val="0"/>
              </a:spcAft>
              <a:buSzPts val="1800"/>
              <a:buChar char="■"/>
              <a:defRPr/>
            </a:lvl6pPr>
            <a:lvl7pPr marL="2400300" lvl="6" indent="-247650" rtl="0">
              <a:spcBef>
                <a:spcPts val="1575"/>
              </a:spcBef>
              <a:spcAft>
                <a:spcPts val="0"/>
              </a:spcAft>
              <a:buSzPts val="1600"/>
              <a:buChar char="●"/>
              <a:defRPr sz="1200"/>
            </a:lvl7pPr>
            <a:lvl8pPr marL="2743200" lvl="7" indent="-238125" rtl="0">
              <a:spcBef>
                <a:spcPts val="1575"/>
              </a:spcBef>
              <a:spcAft>
                <a:spcPts val="0"/>
              </a:spcAft>
              <a:buSzPts val="1400"/>
              <a:buChar char="○"/>
              <a:defRPr/>
            </a:lvl8pPr>
            <a:lvl9pPr marL="3086100" lvl="8" indent="-228600" rtl="0">
              <a:spcBef>
                <a:spcPts val="1575"/>
              </a:spcBef>
              <a:spcAft>
                <a:spcPts val="1575"/>
              </a:spcAft>
              <a:buSzPts val="1200"/>
              <a:buChar char="■"/>
              <a:defRPr/>
            </a:lvl9pPr>
          </a:lstStyle>
          <a:p>
            <a:endParaRPr/>
          </a:p>
        </p:txBody>
      </p:sp>
    </p:spTree>
    <p:extLst>
      <p:ext uri="{BB962C8B-B14F-4D97-AF65-F5344CB8AC3E}">
        <p14:creationId xmlns:p14="http://schemas.microsoft.com/office/powerpoint/2010/main" val="2720052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sic - Title Only">
  <p:cSld name="Basic - Title Only">
    <p:spTree>
      <p:nvGrpSpPr>
        <p:cNvPr id="1" name="Shape 144"/>
        <p:cNvGrpSpPr/>
        <p:nvPr/>
      </p:nvGrpSpPr>
      <p:grpSpPr>
        <a:xfrm>
          <a:off x="0" y="0"/>
          <a:ext cx="0" cy="0"/>
          <a:chOff x="0" y="0"/>
          <a:chExt cx="0" cy="0"/>
        </a:xfrm>
      </p:grpSpPr>
      <p:sp>
        <p:nvSpPr>
          <p:cNvPr id="145" name="Google Shape;145;p21"/>
          <p:cNvSpPr txBox="1">
            <a:spLocks noGrp="1"/>
          </p:cNvSpPr>
          <p:nvPr>
            <p:ph type="body" idx="1"/>
          </p:nvPr>
        </p:nvSpPr>
        <p:spPr>
          <a:xfrm>
            <a:off x="428757" y="822884"/>
            <a:ext cx="8286832" cy="254025"/>
          </a:xfrm>
          <a:prstGeom prst="rect">
            <a:avLst/>
          </a:prstGeom>
          <a:noFill/>
          <a:ln>
            <a:noFill/>
          </a:ln>
        </p:spPr>
        <p:txBody>
          <a:bodyPr spcFirstLastPara="1" wrap="square" lIns="0" tIns="0" rIns="0" bIns="0" anchor="t" anchorCtr="0">
            <a:noAutofit/>
          </a:bodyPr>
          <a:lstStyle>
            <a:lvl1pPr marL="342900" lvl="0" indent="-171450" algn="l" rtl="0">
              <a:lnSpc>
                <a:spcPct val="100000"/>
              </a:lnSpc>
              <a:spcBef>
                <a:spcPts val="825"/>
              </a:spcBef>
              <a:spcAft>
                <a:spcPts val="0"/>
              </a:spcAft>
              <a:buSzPts val="2300"/>
              <a:buNone/>
              <a:defRPr sz="1725" b="0" i="0">
                <a:solidFill>
                  <a:schemeClr val="lt2"/>
                </a:solidFill>
                <a:latin typeface="Arial"/>
                <a:ea typeface="Arial"/>
                <a:cs typeface="Arial"/>
                <a:sym typeface="Arial"/>
              </a:defRPr>
            </a:lvl1pPr>
            <a:lvl2pPr marL="685800" lvl="1" indent="-261938" algn="l" rtl="0">
              <a:lnSpc>
                <a:spcPct val="100000"/>
              </a:lnSpc>
              <a:spcBef>
                <a:spcPts val="225"/>
              </a:spcBef>
              <a:spcAft>
                <a:spcPts val="0"/>
              </a:spcAft>
              <a:buSzPts val="1900"/>
              <a:buChar char="•"/>
              <a:defRPr/>
            </a:lvl2pPr>
            <a:lvl3pPr marL="1028700" lvl="2" indent="-261938" algn="l" rtl="0">
              <a:lnSpc>
                <a:spcPct val="100000"/>
              </a:lnSpc>
              <a:spcBef>
                <a:spcPts val="525"/>
              </a:spcBef>
              <a:spcAft>
                <a:spcPts val="0"/>
              </a:spcAft>
              <a:buSzPts val="1900"/>
              <a:buChar char="•"/>
              <a:defRPr/>
            </a:lvl3pPr>
            <a:lvl4pPr marL="1371600" lvl="3" indent="-261938" algn="l" rtl="0">
              <a:lnSpc>
                <a:spcPct val="100000"/>
              </a:lnSpc>
              <a:spcBef>
                <a:spcPts val="525"/>
              </a:spcBef>
              <a:spcAft>
                <a:spcPts val="0"/>
              </a:spcAft>
              <a:buSzPts val="1900"/>
              <a:buChar char="•"/>
              <a:defRPr/>
            </a:lvl4pPr>
            <a:lvl5pPr marL="1714500" lvl="4" indent="-171450" algn="l" rtl="0">
              <a:lnSpc>
                <a:spcPct val="100000"/>
              </a:lnSpc>
              <a:spcBef>
                <a:spcPts val="525"/>
              </a:spcBef>
              <a:spcAft>
                <a:spcPts val="0"/>
              </a:spcAft>
              <a:buSzPts val="1500"/>
              <a:buNone/>
              <a:defRPr/>
            </a:lvl5pPr>
            <a:lvl6pPr marL="2057400" lvl="5" indent="-261938" algn="l" rtl="0">
              <a:lnSpc>
                <a:spcPct val="100000"/>
              </a:lnSpc>
              <a:spcBef>
                <a:spcPts val="525"/>
              </a:spcBef>
              <a:spcAft>
                <a:spcPts val="0"/>
              </a:spcAft>
              <a:buClr>
                <a:schemeClr val="dk1"/>
              </a:buClr>
              <a:buSzPts val="1900"/>
              <a:buChar char="•"/>
              <a:defRPr/>
            </a:lvl6pPr>
            <a:lvl7pPr marL="2400300" lvl="6" indent="-261938" algn="l" rtl="0">
              <a:lnSpc>
                <a:spcPct val="100000"/>
              </a:lnSpc>
              <a:spcBef>
                <a:spcPts val="300"/>
              </a:spcBef>
              <a:spcAft>
                <a:spcPts val="0"/>
              </a:spcAft>
              <a:buClr>
                <a:schemeClr val="dk1"/>
              </a:buClr>
              <a:buSzPts val="1900"/>
              <a:buChar char="•"/>
              <a:defRPr/>
            </a:lvl7pPr>
            <a:lvl8pPr marL="2743200" lvl="7" indent="-261938" algn="l" rtl="0">
              <a:lnSpc>
                <a:spcPct val="100000"/>
              </a:lnSpc>
              <a:spcBef>
                <a:spcPts val="300"/>
              </a:spcBef>
              <a:spcAft>
                <a:spcPts val="0"/>
              </a:spcAft>
              <a:buClr>
                <a:schemeClr val="dk1"/>
              </a:buClr>
              <a:buSzPts val="1900"/>
              <a:buChar char="•"/>
              <a:defRPr/>
            </a:lvl8pPr>
            <a:lvl9pPr marL="3086100" lvl="8" indent="-261938" algn="l" rtl="0">
              <a:lnSpc>
                <a:spcPct val="100000"/>
              </a:lnSpc>
              <a:spcBef>
                <a:spcPts val="300"/>
              </a:spcBef>
              <a:spcAft>
                <a:spcPts val="0"/>
              </a:spcAft>
              <a:buClr>
                <a:schemeClr val="dk1"/>
              </a:buClr>
              <a:buSzPts val="1900"/>
              <a:buChar char="•"/>
              <a:defRPr/>
            </a:lvl9pPr>
          </a:lstStyle>
          <a:p>
            <a:endParaRPr/>
          </a:p>
        </p:txBody>
      </p:sp>
      <p:sp>
        <p:nvSpPr>
          <p:cNvPr id="146" name="Google Shape;146;p21"/>
          <p:cNvSpPr txBox="1">
            <a:spLocks noGrp="1"/>
          </p:cNvSpPr>
          <p:nvPr>
            <p:ph type="ftr" idx="11"/>
          </p:nvPr>
        </p:nvSpPr>
        <p:spPr>
          <a:xfrm>
            <a:off x="4572186" y="4928874"/>
            <a:ext cx="4132380" cy="160425"/>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500"/>
              <a:buFont typeface="Arial"/>
              <a:buNone/>
              <a:defRPr sz="825"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125" b="0" i="0" u="none" strike="noStrike" cap="none">
                <a:solidFill>
                  <a:srgbClr val="000000"/>
                </a:solidFill>
                <a:latin typeface="Arial"/>
                <a:ea typeface="Arial"/>
                <a:cs typeface="Arial"/>
                <a:sym typeface="Arial"/>
              </a:defRPr>
            </a:lvl9pPr>
          </a:lstStyle>
          <a:p>
            <a:endParaRPr/>
          </a:p>
        </p:txBody>
      </p:sp>
      <p:sp>
        <p:nvSpPr>
          <p:cNvPr id="147" name="Google Shape;147;p21"/>
          <p:cNvSpPr txBox="1">
            <a:spLocks noGrp="1"/>
          </p:cNvSpPr>
          <p:nvPr>
            <p:ph type="title"/>
          </p:nvPr>
        </p:nvSpPr>
        <p:spPr>
          <a:xfrm>
            <a:off x="428768" y="47625"/>
            <a:ext cx="8286607" cy="72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1500"/>
              <a:buFont typeface="Verdana"/>
              <a:buNone/>
              <a:defRPr/>
            </a:lvl1pPr>
            <a:lvl2pPr lvl="1"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2pPr>
            <a:lvl3pPr lvl="2"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3pPr>
            <a:lvl4pPr lvl="3"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4pPr>
            <a:lvl5pPr lvl="4"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5pPr>
            <a:lvl6pPr lvl="5"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6pPr>
            <a:lvl7pPr lvl="6"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7pPr>
            <a:lvl8pPr lvl="7"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8pPr>
            <a:lvl9pPr lvl="8" algn="l" rtl="0">
              <a:lnSpc>
                <a:spcPct val="100000"/>
              </a:lnSpc>
              <a:spcBef>
                <a:spcPts val="0"/>
              </a:spcBef>
              <a:spcAft>
                <a:spcPts val="0"/>
              </a:spcAft>
              <a:buClr>
                <a:schemeClr val="lt1"/>
              </a:buClr>
              <a:buSzPts val="1500"/>
              <a:buFont typeface="Verdana"/>
              <a:buNone/>
              <a:defRPr>
                <a:latin typeface="Verdana"/>
                <a:ea typeface="Verdana"/>
                <a:cs typeface="Verdana"/>
                <a:sym typeface="Verdana"/>
              </a:defRPr>
            </a:lvl9pPr>
          </a:lstStyle>
          <a:p>
            <a:endParaRPr/>
          </a:p>
        </p:txBody>
      </p:sp>
    </p:spTree>
    <p:extLst>
      <p:ext uri="{BB962C8B-B14F-4D97-AF65-F5344CB8AC3E}">
        <p14:creationId xmlns:p14="http://schemas.microsoft.com/office/powerpoint/2010/main" val="325725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3"/>
        <p:cNvGrpSpPr/>
        <p:nvPr/>
      </p:nvGrpSpPr>
      <p:grpSpPr>
        <a:xfrm>
          <a:off x="0" y="0"/>
          <a:ext cx="0" cy="0"/>
          <a:chOff x="0" y="0"/>
          <a:chExt cx="0" cy="0"/>
        </a:xfrm>
      </p:grpSpPr>
      <p:sp>
        <p:nvSpPr>
          <p:cNvPr id="94" name="Google Shape;94;p12"/>
          <p:cNvSpPr/>
          <p:nvPr/>
        </p:nvSpPr>
        <p:spPr>
          <a:xfrm>
            <a:off x="-9347" y="0"/>
            <a:ext cx="9153535" cy="5143500"/>
          </a:xfrm>
          <a:prstGeom prst="rect">
            <a:avLst/>
          </a:prstGeom>
          <a:solidFill>
            <a:srgbClr val="00A0D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a:solidFill>
                <a:srgbClr val="FFFFFF"/>
              </a:solidFill>
              <a:latin typeface="Salesforce Sans"/>
              <a:ea typeface="Salesforce Sans"/>
              <a:cs typeface="Salesforce Sans"/>
              <a:sym typeface="Salesforce Sans"/>
            </a:endParaRPr>
          </a:p>
        </p:txBody>
      </p:sp>
      <p:pic>
        <p:nvPicPr>
          <p:cNvPr id="95" name="Google Shape;95;p12"/>
          <p:cNvPicPr preferRelativeResize="0"/>
          <p:nvPr/>
        </p:nvPicPr>
        <p:blipFill rotWithShape="1">
          <a:blip r:embed="rId2">
            <a:alphaModFix/>
          </a:blip>
          <a:srcRect l="9" r="9"/>
          <a:stretch/>
        </p:blipFill>
        <p:spPr>
          <a:xfrm>
            <a:off x="0" y="2074"/>
            <a:ext cx="9144379" cy="5139351"/>
          </a:xfrm>
          <a:prstGeom prst="rect">
            <a:avLst/>
          </a:prstGeom>
          <a:noFill/>
          <a:ln>
            <a:noFill/>
          </a:ln>
        </p:spPr>
      </p:pic>
      <p:sp>
        <p:nvSpPr>
          <p:cNvPr id="96" name="Google Shape;96;p12"/>
          <p:cNvSpPr txBox="1">
            <a:spLocks noGrp="1"/>
          </p:cNvSpPr>
          <p:nvPr>
            <p:ph type="ctrTitle"/>
          </p:nvPr>
        </p:nvSpPr>
        <p:spPr>
          <a:xfrm>
            <a:off x="1721299" y="1312781"/>
            <a:ext cx="5655641" cy="148455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3000"/>
              <a:buNone/>
              <a:defRPr b="1">
                <a:solidFill>
                  <a:srgbClr val="FFFFFF"/>
                </a:solidFill>
              </a:defRPr>
            </a:lvl1pPr>
            <a:lvl2pPr lvl="1" algn="ctr" rtl="0">
              <a:spcBef>
                <a:spcPts val="0"/>
              </a:spcBef>
              <a:spcAft>
                <a:spcPts val="0"/>
              </a:spcAft>
              <a:buSzPts val="6900"/>
              <a:buNone/>
              <a:defRPr sz="5175"/>
            </a:lvl2pPr>
            <a:lvl3pPr lvl="2" algn="ctr" rtl="0">
              <a:spcBef>
                <a:spcPts val="0"/>
              </a:spcBef>
              <a:spcAft>
                <a:spcPts val="0"/>
              </a:spcAft>
              <a:buSzPts val="6900"/>
              <a:buNone/>
              <a:defRPr sz="5175"/>
            </a:lvl3pPr>
            <a:lvl4pPr lvl="3" algn="ctr" rtl="0">
              <a:spcBef>
                <a:spcPts val="0"/>
              </a:spcBef>
              <a:spcAft>
                <a:spcPts val="0"/>
              </a:spcAft>
              <a:buSzPts val="6900"/>
              <a:buNone/>
              <a:defRPr sz="5175"/>
            </a:lvl4pPr>
            <a:lvl5pPr lvl="4" algn="ctr" rtl="0">
              <a:spcBef>
                <a:spcPts val="0"/>
              </a:spcBef>
              <a:spcAft>
                <a:spcPts val="0"/>
              </a:spcAft>
              <a:buSzPts val="6900"/>
              <a:buNone/>
              <a:defRPr sz="5175"/>
            </a:lvl5pPr>
            <a:lvl6pPr lvl="5" algn="ctr" rtl="0">
              <a:spcBef>
                <a:spcPts val="0"/>
              </a:spcBef>
              <a:spcAft>
                <a:spcPts val="0"/>
              </a:spcAft>
              <a:buSzPts val="6900"/>
              <a:buNone/>
              <a:defRPr sz="5175"/>
            </a:lvl6pPr>
            <a:lvl7pPr lvl="6" algn="ctr" rtl="0">
              <a:spcBef>
                <a:spcPts val="0"/>
              </a:spcBef>
              <a:spcAft>
                <a:spcPts val="0"/>
              </a:spcAft>
              <a:buSzPts val="6900"/>
              <a:buNone/>
              <a:defRPr sz="5175"/>
            </a:lvl7pPr>
            <a:lvl8pPr lvl="7" algn="ctr" rtl="0">
              <a:spcBef>
                <a:spcPts val="0"/>
              </a:spcBef>
              <a:spcAft>
                <a:spcPts val="0"/>
              </a:spcAft>
              <a:buSzPts val="6900"/>
              <a:buNone/>
              <a:defRPr sz="5175"/>
            </a:lvl8pPr>
            <a:lvl9pPr lvl="8" algn="ctr" rtl="0">
              <a:spcBef>
                <a:spcPts val="0"/>
              </a:spcBef>
              <a:spcAft>
                <a:spcPts val="0"/>
              </a:spcAft>
              <a:buSzPts val="6900"/>
              <a:buNone/>
              <a:defRPr sz="5175"/>
            </a:lvl9pPr>
          </a:lstStyle>
          <a:p>
            <a:endParaRPr/>
          </a:p>
        </p:txBody>
      </p:sp>
      <p:sp>
        <p:nvSpPr>
          <p:cNvPr id="97" name="Google Shape;97;p12"/>
          <p:cNvSpPr txBox="1">
            <a:spLocks noGrp="1"/>
          </p:cNvSpPr>
          <p:nvPr>
            <p:ph type="subTitle" idx="1"/>
          </p:nvPr>
        </p:nvSpPr>
        <p:spPr>
          <a:xfrm>
            <a:off x="432432" y="2834119"/>
            <a:ext cx="8293814" cy="570825"/>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200"/>
              <a:buNone/>
              <a:defRPr sz="1650">
                <a:solidFill>
                  <a:srgbClr val="FFFFFF"/>
                </a:solidFill>
              </a:defRPr>
            </a:lvl1pPr>
            <a:lvl2pPr lvl="1" algn="ctr" rtl="0">
              <a:lnSpc>
                <a:spcPct val="100000"/>
              </a:lnSpc>
              <a:spcBef>
                <a:spcPts val="0"/>
              </a:spcBef>
              <a:spcAft>
                <a:spcPts val="0"/>
              </a:spcAft>
              <a:buClr>
                <a:srgbClr val="FFFFFF"/>
              </a:buClr>
              <a:buSzPts val="2200"/>
              <a:buNone/>
              <a:defRPr sz="1650">
                <a:solidFill>
                  <a:srgbClr val="FFFFFF"/>
                </a:solidFill>
              </a:defRPr>
            </a:lvl2pPr>
            <a:lvl3pPr lvl="2" algn="ctr" rtl="0">
              <a:lnSpc>
                <a:spcPct val="100000"/>
              </a:lnSpc>
              <a:spcBef>
                <a:spcPts val="0"/>
              </a:spcBef>
              <a:spcAft>
                <a:spcPts val="0"/>
              </a:spcAft>
              <a:buClr>
                <a:srgbClr val="FFFFFF"/>
              </a:buClr>
              <a:buSzPts val="2200"/>
              <a:buNone/>
              <a:defRPr sz="1650">
                <a:solidFill>
                  <a:srgbClr val="FFFFFF"/>
                </a:solidFill>
              </a:defRPr>
            </a:lvl3pPr>
            <a:lvl4pPr lvl="3" algn="ctr" rtl="0">
              <a:lnSpc>
                <a:spcPct val="100000"/>
              </a:lnSpc>
              <a:spcBef>
                <a:spcPts val="0"/>
              </a:spcBef>
              <a:spcAft>
                <a:spcPts val="0"/>
              </a:spcAft>
              <a:buClr>
                <a:srgbClr val="FFFFFF"/>
              </a:buClr>
              <a:buSzPts val="2200"/>
              <a:buNone/>
              <a:defRPr sz="1650">
                <a:solidFill>
                  <a:srgbClr val="FFFFFF"/>
                </a:solidFill>
              </a:defRPr>
            </a:lvl4pPr>
            <a:lvl5pPr lvl="4" algn="ctr" rtl="0">
              <a:lnSpc>
                <a:spcPct val="100000"/>
              </a:lnSpc>
              <a:spcBef>
                <a:spcPts val="0"/>
              </a:spcBef>
              <a:spcAft>
                <a:spcPts val="0"/>
              </a:spcAft>
              <a:buClr>
                <a:srgbClr val="FFFFFF"/>
              </a:buClr>
              <a:buSzPts val="2200"/>
              <a:buNone/>
              <a:defRPr sz="1650">
                <a:solidFill>
                  <a:srgbClr val="FFFFFF"/>
                </a:solidFill>
              </a:defRPr>
            </a:lvl5pPr>
            <a:lvl6pPr lvl="5" algn="ctr" rtl="0">
              <a:lnSpc>
                <a:spcPct val="100000"/>
              </a:lnSpc>
              <a:spcBef>
                <a:spcPts val="0"/>
              </a:spcBef>
              <a:spcAft>
                <a:spcPts val="0"/>
              </a:spcAft>
              <a:buClr>
                <a:srgbClr val="FFFFFF"/>
              </a:buClr>
              <a:buSzPts val="2200"/>
              <a:buNone/>
              <a:defRPr sz="1650">
                <a:solidFill>
                  <a:srgbClr val="FFFFFF"/>
                </a:solidFill>
              </a:defRPr>
            </a:lvl6pPr>
            <a:lvl7pPr lvl="6" algn="ctr" rtl="0">
              <a:lnSpc>
                <a:spcPct val="100000"/>
              </a:lnSpc>
              <a:spcBef>
                <a:spcPts val="0"/>
              </a:spcBef>
              <a:spcAft>
                <a:spcPts val="0"/>
              </a:spcAft>
              <a:buClr>
                <a:srgbClr val="FFFFFF"/>
              </a:buClr>
              <a:buSzPts val="2200"/>
              <a:buNone/>
              <a:defRPr sz="1650">
                <a:solidFill>
                  <a:srgbClr val="FFFFFF"/>
                </a:solidFill>
              </a:defRPr>
            </a:lvl7pPr>
            <a:lvl8pPr lvl="7" algn="ctr" rtl="0">
              <a:lnSpc>
                <a:spcPct val="100000"/>
              </a:lnSpc>
              <a:spcBef>
                <a:spcPts val="0"/>
              </a:spcBef>
              <a:spcAft>
                <a:spcPts val="0"/>
              </a:spcAft>
              <a:buClr>
                <a:srgbClr val="FFFFFF"/>
              </a:buClr>
              <a:buSzPts val="2200"/>
              <a:buNone/>
              <a:defRPr sz="1650">
                <a:solidFill>
                  <a:srgbClr val="FFFFFF"/>
                </a:solidFill>
              </a:defRPr>
            </a:lvl8pPr>
            <a:lvl9pPr lvl="8" algn="ctr" rtl="0">
              <a:lnSpc>
                <a:spcPct val="100000"/>
              </a:lnSpc>
              <a:spcBef>
                <a:spcPts val="0"/>
              </a:spcBef>
              <a:spcAft>
                <a:spcPts val="0"/>
              </a:spcAft>
              <a:buClr>
                <a:srgbClr val="FFFFFF"/>
              </a:buClr>
              <a:buSzPts val="2200"/>
              <a:buNone/>
              <a:defRPr sz="1650">
                <a:solidFill>
                  <a:srgbClr val="FFFFFF"/>
                </a:solidFill>
              </a:defRPr>
            </a:lvl9pPr>
          </a:lstStyle>
          <a:p>
            <a:endParaRPr/>
          </a:p>
        </p:txBody>
      </p:sp>
      <p:pic>
        <p:nvPicPr>
          <p:cNvPr id="98" name="Google Shape;98;p12"/>
          <p:cNvPicPr preferRelativeResize="0"/>
          <p:nvPr/>
        </p:nvPicPr>
        <p:blipFill rotWithShape="1">
          <a:blip r:embed="rId3">
            <a:alphaModFix/>
          </a:blip>
          <a:srcRect/>
          <a:stretch/>
        </p:blipFill>
        <p:spPr>
          <a:xfrm>
            <a:off x="7450132" y="448345"/>
            <a:ext cx="1276916" cy="382677"/>
          </a:xfrm>
          <a:prstGeom prst="rect">
            <a:avLst/>
          </a:prstGeom>
          <a:noFill/>
          <a:ln>
            <a:noFill/>
          </a:ln>
        </p:spPr>
      </p:pic>
    </p:spTree>
    <p:extLst>
      <p:ext uri="{BB962C8B-B14F-4D97-AF65-F5344CB8AC3E}">
        <p14:creationId xmlns:p14="http://schemas.microsoft.com/office/powerpoint/2010/main" val="347895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T_Text Blank">
  <p:cSld name="IT_Text Blank">
    <p:spTree>
      <p:nvGrpSpPr>
        <p:cNvPr id="1" name="Shape 30"/>
        <p:cNvGrpSpPr/>
        <p:nvPr/>
      </p:nvGrpSpPr>
      <p:grpSpPr>
        <a:xfrm>
          <a:off x="0" y="0"/>
          <a:ext cx="0" cy="0"/>
          <a:chOff x="0" y="0"/>
          <a:chExt cx="0" cy="0"/>
        </a:xfrm>
      </p:grpSpPr>
      <p:sp>
        <p:nvSpPr>
          <p:cNvPr id="31" name="Google Shape;31;p5"/>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F95D0D"/>
              </a:buClr>
              <a:buSzPts val="2400"/>
              <a:buNone/>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rgbClr val="F95D0D"/>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rgbClr val="F95D0D"/>
              </a:buClr>
              <a:buSzPts val="128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T_Text_columns">
  <p:cSld name="IT_Text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cap="none">
                <a:solidFill>
                  <a:srgbClr val="3B52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5969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7" name="Google Shape;37;p6"/>
          <p:cNvSpPr txBox="1">
            <a:spLocks noGrp="1"/>
          </p:cNvSpPr>
          <p:nvPr>
            <p:ph type="body" idx="2"/>
          </p:nvPr>
        </p:nvSpPr>
        <p:spPr>
          <a:xfrm>
            <a:off x="5969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38" name="Google Shape;38;p6"/>
          <p:cNvSpPr txBox="1">
            <a:spLocks noGrp="1"/>
          </p:cNvSpPr>
          <p:nvPr>
            <p:ph type="body" idx="3"/>
          </p:nvPr>
        </p:nvSpPr>
        <p:spPr>
          <a:xfrm>
            <a:off x="48895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9" name="Google Shape;39;p6"/>
          <p:cNvSpPr txBox="1">
            <a:spLocks noGrp="1"/>
          </p:cNvSpPr>
          <p:nvPr>
            <p:ph type="body" idx="4"/>
          </p:nvPr>
        </p:nvSpPr>
        <p:spPr>
          <a:xfrm>
            <a:off x="48895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40" name="Google Shape;40;p6"/>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T_NewSection_external">
  <p:cSld name="IT_NewSection_external">
    <p:spTree>
      <p:nvGrpSpPr>
        <p:cNvPr id="1" name="Shape 41"/>
        <p:cNvGrpSpPr/>
        <p:nvPr/>
      </p:nvGrpSpPr>
      <p:grpSpPr>
        <a:xfrm>
          <a:off x="0" y="0"/>
          <a:ext cx="0" cy="0"/>
          <a:chOff x="0" y="0"/>
          <a:chExt cx="0" cy="0"/>
        </a:xfrm>
      </p:grpSpPr>
      <p:sp>
        <p:nvSpPr>
          <p:cNvPr id="42" name="Google Shape;42;p7"/>
          <p:cNvSpPr/>
          <p:nvPr/>
        </p:nvSpPr>
        <p:spPr>
          <a:xfrm>
            <a:off x="-3732" y="4121658"/>
            <a:ext cx="9147600" cy="1028700"/>
          </a:xfrm>
          <a:prstGeom prst="rect">
            <a:avLst/>
          </a:prstGeom>
          <a:solidFill>
            <a:srgbClr val="8CAABA"/>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3" name="Google Shape;43;p7"/>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4" name="Google Shape;44;p7"/>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45" name="Google Shape;45;p7"/>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47" name="Google Shape;47;p7"/>
          <p:cNvSpPr txBox="1"/>
          <p:nvPr/>
        </p:nvSpPr>
        <p:spPr>
          <a:xfrm>
            <a:off x="540042" y="4514850"/>
            <a:ext cx="17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pic>
        <p:nvPicPr>
          <p:cNvPr id="48" name="Google Shape;48;p7" descr="PSEG_tag_16_2c_w.png"/>
          <p:cNvPicPr preferRelativeResize="0"/>
          <p:nvPr/>
        </p:nvPicPr>
        <p:blipFill rotWithShape="1">
          <a:blip r:embed="rId2">
            <a:alphaModFix/>
          </a:blip>
          <a:srcRect/>
          <a:stretch/>
        </p:blipFill>
        <p:spPr>
          <a:xfrm>
            <a:off x="7086600" y="4492863"/>
            <a:ext cx="1371600" cy="364886"/>
          </a:xfrm>
          <a:prstGeom prst="rect">
            <a:avLst/>
          </a:prstGeom>
          <a:noFill/>
          <a:ln>
            <a:noFill/>
          </a:ln>
        </p:spPr>
      </p:pic>
      <p:sp>
        <p:nvSpPr>
          <p:cNvPr id="49" name="Google Shape;49;p7"/>
          <p:cNvSpPr txBox="1"/>
          <p:nvPr/>
        </p:nvSpPr>
        <p:spPr>
          <a:xfrm>
            <a:off x="1413243" y="991772"/>
            <a:ext cx="6511200" cy="246900"/>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T_NewSection_internal">
  <p:cSld name="IT_NewSection_internal">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0"/>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8" name="Google Shape;58;p10"/>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600"/>
            <a:ext cx="9144762" cy="342930"/>
          </a:xfrm>
          <a:custGeom>
            <a:avLst/>
            <a:gdLst/>
            <a:ahLst/>
            <a:cxnLst/>
            <a:rect l="l" t="t" r="r" b="b"/>
            <a:pathLst>
              <a:path w="3352800" h="527584" extrusionOk="0">
                <a:moveTo>
                  <a:pt x="0" y="527584"/>
                </a:moveTo>
                <a:lnTo>
                  <a:pt x="748227" y="0"/>
                </a:lnTo>
                <a:lnTo>
                  <a:pt x="3352800" y="271"/>
                </a:lnTo>
                <a:lnTo>
                  <a:pt x="3352800" y="527584"/>
                </a:lnTo>
                <a:lnTo>
                  <a:pt x="0" y="527584"/>
                </a:lnTo>
                <a:close/>
              </a:path>
            </a:pathLst>
          </a:custGeom>
          <a:solidFill>
            <a:srgbClr val="8CAA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7" name="Google Shape;7;p1"/>
          <p:cNvSpPr/>
          <p:nvPr/>
        </p:nvSpPr>
        <p:spPr>
          <a:xfrm>
            <a:off x="-2381" y="4741545"/>
            <a:ext cx="2421559" cy="411176"/>
          </a:xfrm>
          <a:custGeom>
            <a:avLst/>
            <a:gdLst/>
            <a:ahLst/>
            <a:cxnLst/>
            <a:rect l="l" t="t" r="r" b="b"/>
            <a:pathLst>
              <a:path w="3574257" h="1807368" extrusionOk="0">
                <a:moveTo>
                  <a:pt x="2382" y="1807368"/>
                </a:moveTo>
                <a:lnTo>
                  <a:pt x="0" y="0"/>
                </a:lnTo>
                <a:lnTo>
                  <a:pt x="2045494" y="1"/>
                </a:lnTo>
                <a:lnTo>
                  <a:pt x="3574257" y="1807368"/>
                </a:lnTo>
                <a:lnTo>
                  <a:pt x="2382" y="180736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pic>
        <p:nvPicPr>
          <p:cNvPr id="8" name="Google Shape;8;p1" descr="PSEG_16_w.eps"/>
          <p:cNvPicPr preferRelativeResize="0"/>
          <p:nvPr/>
        </p:nvPicPr>
        <p:blipFill rotWithShape="1">
          <a:blip r:embed="rId41">
            <a:alphaModFix/>
          </a:blip>
          <a:srcRect/>
          <a:stretch/>
        </p:blipFill>
        <p:spPr>
          <a:xfrm>
            <a:off x="249190" y="4845653"/>
            <a:ext cx="772733" cy="191851"/>
          </a:xfrm>
          <a:prstGeom prst="rect">
            <a:avLst/>
          </a:prstGeom>
          <a:noFill/>
          <a:ln>
            <a:noFill/>
          </a:ln>
        </p:spPr>
      </p:pic>
      <p:sp>
        <p:nvSpPr>
          <p:cNvPr id="9" name="Google Shape;9;p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3B526F"/>
              </a:buClr>
              <a:buSzPts val="2800"/>
              <a:buFont typeface="Libre Franklin Thin"/>
              <a:buNone/>
              <a:defRPr sz="2800" b="0" i="0" u="none" strike="noStrike" cap="none">
                <a:solidFill>
                  <a:srgbClr val="3B526F"/>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00"/>
              </a:spcBef>
              <a:spcAft>
                <a:spcPts val="0"/>
              </a:spcAft>
              <a:buClr>
                <a:schemeClr val="accent6"/>
              </a:buClr>
              <a:buSzPts val="2400"/>
              <a:buFont typeface="Noto Sans Symbols"/>
              <a:buNone/>
              <a:defRPr sz="2400" b="0" i="0" u="none" strike="noStrike" cap="none">
                <a:solidFill>
                  <a:srgbClr val="3C536F"/>
                </a:solidFill>
                <a:latin typeface="Libre Franklin"/>
                <a:ea typeface="Libre Franklin"/>
                <a:cs typeface="Libre Franklin"/>
                <a:sym typeface="Libre Franklin"/>
              </a:defRPr>
            </a:lvl1pPr>
            <a:lvl2pPr marL="914400" marR="0" lvl="1" indent="-340360" algn="l" rtl="0">
              <a:lnSpc>
                <a:spcPct val="100000"/>
              </a:lnSpc>
              <a:spcBef>
                <a:spcPts val="300"/>
              </a:spcBef>
              <a:spcAft>
                <a:spcPts val="0"/>
              </a:spcAft>
              <a:buClr>
                <a:srgbClr val="F95D0D"/>
              </a:buClr>
              <a:buSzPts val="1760"/>
              <a:buFont typeface="Arial"/>
              <a:buChar char="–"/>
              <a:defRPr sz="2200" b="0" i="0" u="none" strike="noStrike" cap="none">
                <a:solidFill>
                  <a:srgbClr val="3C536F"/>
                </a:solidFill>
                <a:latin typeface="Libre Franklin"/>
                <a:ea typeface="Libre Franklin"/>
                <a:cs typeface="Libre Franklin"/>
                <a:sym typeface="Libre Franklin"/>
              </a:defRPr>
            </a:lvl2pPr>
            <a:lvl3pPr marL="1371600" marR="0" lvl="2" indent="-330200" algn="l" rtl="0">
              <a:lnSpc>
                <a:spcPct val="100000"/>
              </a:lnSpc>
              <a:spcBef>
                <a:spcPts val="300"/>
              </a:spcBef>
              <a:spcAft>
                <a:spcPts val="0"/>
              </a:spcAft>
              <a:buClr>
                <a:srgbClr val="F95D0D"/>
              </a:buClr>
              <a:buSzPts val="1600"/>
              <a:buFont typeface="Arial"/>
              <a:buChar char="•"/>
              <a:defRPr sz="2000" b="0" i="0" u="none" strike="noStrike" cap="none">
                <a:solidFill>
                  <a:srgbClr val="3C536F"/>
                </a:solidFill>
                <a:latin typeface="Libre Franklin"/>
                <a:ea typeface="Libre Franklin"/>
                <a:cs typeface="Libre Franklin"/>
                <a:sym typeface="Libre Franklin"/>
              </a:defRPr>
            </a:lvl3pPr>
            <a:lvl4pPr marL="1828800" marR="0" lvl="3" indent="-309880"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4pPr>
            <a:lvl5pPr marL="2286000" marR="0" lvl="4" indent="-309879"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5pPr>
            <a:lvl6pPr marL="2743200" marR="0" lvl="5"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6pPr>
            <a:lvl7pPr marL="3200400" marR="0" lvl="6"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7pPr>
            <a:lvl8pPr marL="3657600" marR="0" lvl="7"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8pPr>
            <a:lvl9pPr marL="4114800" marR="0" lvl="8"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p1"/>
          <p:cNvSpPr/>
          <p:nvPr/>
        </p:nvSpPr>
        <p:spPr>
          <a:xfrm flipH="1">
            <a:off x="8599500" y="4800600"/>
            <a:ext cx="544500" cy="342900"/>
          </a:xfrm>
          <a:prstGeom prst="flowChartDelay">
            <a:avLst/>
          </a:pr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FFFFFF"/>
                </a:solidFill>
                <a:latin typeface="Libre Franklin"/>
                <a:ea typeface="Libre Franklin"/>
                <a:cs typeface="Libre Franklin"/>
                <a:sym typeface="Libre Franklin"/>
              </a:rPr>
              <a:t>‹#›</a:t>
            </a:fld>
            <a:endParaRPr sz="1000" b="0" i="0" u="none" strike="noStrike" cap="none">
              <a:solidFill>
                <a:srgbClr val="FFFFFF"/>
              </a:solidFill>
              <a:latin typeface="Libre Franklin"/>
              <a:ea typeface="Libre Franklin"/>
              <a:cs typeface="Libre Franklin"/>
              <a:sym typeface="Libre Frankli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7" r:id="rId36"/>
    <p:sldLayoutId id="2147483689" r:id="rId37"/>
    <p:sldLayoutId id="2147483690" r:id="rId38"/>
    <p:sldLayoutId id="2147483691"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26.png"/><Relationship Id="rId5" Type="http://schemas.openxmlformats.org/officeDocument/2006/relationships/image" Target="../media/image123.png"/><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1.jp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36.xml"/><Relationship Id="rId6" Type="http://schemas.openxmlformats.org/officeDocument/2006/relationships/image" Target="../media/image131.jpg"/><Relationship Id="rId5" Type="http://schemas.openxmlformats.org/officeDocument/2006/relationships/image" Target="../media/image135.png"/><Relationship Id="rId4" Type="http://schemas.openxmlformats.org/officeDocument/2006/relationships/image" Target="../media/image134.png"/></Relationships>
</file>

<file path=ppt/slides/_rels/slide2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36.xml"/><Relationship Id="rId6" Type="http://schemas.openxmlformats.org/officeDocument/2006/relationships/image" Target="../media/image131.jpg"/><Relationship Id="rId5" Type="http://schemas.openxmlformats.org/officeDocument/2006/relationships/image" Target="../media/image135.png"/><Relationship Id="rId4" Type="http://schemas.openxmlformats.org/officeDocument/2006/relationships/image" Target="../media/image134.png"/></Relationships>
</file>

<file path=ppt/slides/_rels/slide2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openxmlformats.org/officeDocument/2006/relationships/image" Target="../media/image131.jpg"/><Relationship Id="rId5" Type="http://schemas.openxmlformats.org/officeDocument/2006/relationships/image" Target="../media/image135.png"/><Relationship Id="rId4"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36.xml"/><Relationship Id="rId6" Type="http://schemas.openxmlformats.org/officeDocument/2006/relationships/image" Target="../media/image131.jpg"/><Relationship Id="rId5" Type="http://schemas.openxmlformats.org/officeDocument/2006/relationships/image" Target="../media/image135.png"/><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6" Type="http://schemas.openxmlformats.org/officeDocument/2006/relationships/image" Target="../media/image44.png"/><Relationship Id="rId21" Type="http://schemas.openxmlformats.org/officeDocument/2006/relationships/image" Target="../media/image39.png"/><Relationship Id="rId42" Type="http://schemas.openxmlformats.org/officeDocument/2006/relationships/image" Target="../media/image60.png"/><Relationship Id="rId47" Type="http://schemas.openxmlformats.org/officeDocument/2006/relationships/image" Target="../media/image65.jpg"/><Relationship Id="rId63" Type="http://schemas.openxmlformats.org/officeDocument/2006/relationships/image" Target="../media/image81.jpg"/><Relationship Id="rId68" Type="http://schemas.openxmlformats.org/officeDocument/2006/relationships/image" Target="../media/image86.png"/><Relationship Id="rId84" Type="http://schemas.openxmlformats.org/officeDocument/2006/relationships/image" Target="../media/image102.png"/><Relationship Id="rId89" Type="http://schemas.openxmlformats.org/officeDocument/2006/relationships/image" Target="../media/image107.png"/><Relationship Id="rId16" Type="http://schemas.openxmlformats.org/officeDocument/2006/relationships/image" Target="../media/image34.png"/><Relationship Id="rId11" Type="http://schemas.openxmlformats.org/officeDocument/2006/relationships/image" Target="../media/image29.png"/><Relationship Id="rId32" Type="http://schemas.openxmlformats.org/officeDocument/2006/relationships/image" Target="../media/image50.jpg"/><Relationship Id="rId37" Type="http://schemas.openxmlformats.org/officeDocument/2006/relationships/image" Target="../media/image55.png"/><Relationship Id="rId53" Type="http://schemas.openxmlformats.org/officeDocument/2006/relationships/image" Target="../media/image71.png"/><Relationship Id="rId58" Type="http://schemas.openxmlformats.org/officeDocument/2006/relationships/image" Target="../media/image76.png"/><Relationship Id="rId74" Type="http://schemas.openxmlformats.org/officeDocument/2006/relationships/image" Target="../media/image92.png"/><Relationship Id="rId79" Type="http://schemas.openxmlformats.org/officeDocument/2006/relationships/image" Target="../media/image97.png"/><Relationship Id="rId5" Type="http://schemas.openxmlformats.org/officeDocument/2006/relationships/image" Target="../media/image23.png"/><Relationship Id="rId90" Type="http://schemas.openxmlformats.org/officeDocument/2006/relationships/image" Target="../media/image108.jpg"/><Relationship Id="rId22" Type="http://schemas.openxmlformats.org/officeDocument/2006/relationships/image" Target="../media/image40.jpg"/><Relationship Id="rId27" Type="http://schemas.openxmlformats.org/officeDocument/2006/relationships/image" Target="../media/image45.png"/><Relationship Id="rId43" Type="http://schemas.openxmlformats.org/officeDocument/2006/relationships/image" Target="../media/image61.png"/><Relationship Id="rId48" Type="http://schemas.openxmlformats.org/officeDocument/2006/relationships/image" Target="../media/image66.gif"/><Relationship Id="rId64" Type="http://schemas.openxmlformats.org/officeDocument/2006/relationships/image" Target="../media/image82.jpg"/><Relationship Id="rId69" Type="http://schemas.openxmlformats.org/officeDocument/2006/relationships/image" Target="../media/image87.png"/><Relationship Id="rId8" Type="http://schemas.openxmlformats.org/officeDocument/2006/relationships/image" Target="../media/image26.jpg"/><Relationship Id="rId51" Type="http://schemas.openxmlformats.org/officeDocument/2006/relationships/image" Target="../media/image69.png"/><Relationship Id="rId72" Type="http://schemas.openxmlformats.org/officeDocument/2006/relationships/image" Target="../media/image90.jpg"/><Relationship Id="rId80" Type="http://schemas.openxmlformats.org/officeDocument/2006/relationships/image" Target="../media/image98.png"/><Relationship Id="rId85" Type="http://schemas.openxmlformats.org/officeDocument/2006/relationships/image" Target="../media/image103.jpg"/><Relationship Id="rId93" Type="http://schemas.openxmlformats.org/officeDocument/2006/relationships/image" Target="../media/image111.jpg"/><Relationship Id="rId3" Type="http://schemas.openxmlformats.org/officeDocument/2006/relationships/image" Target="../media/image21.png"/><Relationship Id="rId12" Type="http://schemas.openxmlformats.org/officeDocument/2006/relationships/image" Target="../media/image30.jp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59" Type="http://schemas.openxmlformats.org/officeDocument/2006/relationships/image" Target="../media/image77.png"/><Relationship Id="rId67" Type="http://schemas.openxmlformats.org/officeDocument/2006/relationships/image" Target="../media/image85.png"/><Relationship Id="rId20" Type="http://schemas.openxmlformats.org/officeDocument/2006/relationships/image" Target="../media/image38.png"/><Relationship Id="rId41" Type="http://schemas.openxmlformats.org/officeDocument/2006/relationships/image" Target="../media/image59.png"/><Relationship Id="rId54" Type="http://schemas.openxmlformats.org/officeDocument/2006/relationships/image" Target="../media/image72.png"/><Relationship Id="rId62" Type="http://schemas.openxmlformats.org/officeDocument/2006/relationships/image" Target="../media/image80.png"/><Relationship Id="rId70" Type="http://schemas.openxmlformats.org/officeDocument/2006/relationships/image" Target="../media/image88.png"/><Relationship Id="rId75" Type="http://schemas.openxmlformats.org/officeDocument/2006/relationships/image" Target="../media/image93.jpg"/><Relationship Id="rId83" Type="http://schemas.openxmlformats.org/officeDocument/2006/relationships/image" Target="../media/image101.png"/><Relationship Id="rId88" Type="http://schemas.openxmlformats.org/officeDocument/2006/relationships/image" Target="../media/image106.png"/><Relationship Id="rId91" Type="http://schemas.openxmlformats.org/officeDocument/2006/relationships/image" Target="../media/image109.png"/><Relationship Id="rId1" Type="http://schemas.openxmlformats.org/officeDocument/2006/relationships/slideLayout" Target="../slideLayouts/slideLayout13.xml"/><Relationship Id="rId6" Type="http://schemas.openxmlformats.org/officeDocument/2006/relationships/image" Target="../media/image24.png"/><Relationship Id="rId15" Type="http://schemas.openxmlformats.org/officeDocument/2006/relationships/image" Target="../media/image33.jp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jpg"/><Relationship Id="rId49" Type="http://schemas.openxmlformats.org/officeDocument/2006/relationships/image" Target="../media/image67.jpg"/><Relationship Id="rId57" Type="http://schemas.openxmlformats.org/officeDocument/2006/relationships/image" Target="../media/image75.jpg"/><Relationship Id="rId10" Type="http://schemas.openxmlformats.org/officeDocument/2006/relationships/image" Target="../media/image28.png"/><Relationship Id="rId31" Type="http://schemas.openxmlformats.org/officeDocument/2006/relationships/image" Target="../media/image49.jpg"/><Relationship Id="rId44" Type="http://schemas.openxmlformats.org/officeDocument/2006/relationships/image" Target="../media/image62.png"/><Relationship Id="rId52" Type="http://schemas.openxmlformats.org/officeDocument/2006/relationships/image" Target="../media/image70.jpg"/><Relationship Id="rId60" Type="http://schemas.openxmlformats.org/officeDocument/2006/relationships/image" Target="../media/image78.png"/><Relationship Id="rId65" Type="http://schemas.openxmlformats.org/officeDocument/2006/relationships/image" Target="../media/image83.png"/><Relationship Id="rId73" Type="http://schemas.openxmlformats.org/officeDocument/2006/relationships/image" Target="../media/image91.png"/><Relationship Id="rId78" Type="http://schemas.openxmlformats.org/officeDocument/2006/relationships/image" Target="../media/image96.png"/><Relationship Id="rId81" Type="http://schemas.openxmlformats.org/officeDocument/2006/relationships/image" Target="../media/image99.png"/><Relationship Id="rId86" Type="http://schemas.openxmlformats.org/officeDocument/2006/relationships/image" Target="../media/image104.jpg"/><Relationship Id="rId94" Type="http://schemas.openxmlformats.org/officeDocument/2006/relationships/image" Target="../media/image112.png"/><Relationship Id="rId4" Type="http://schemas.openxmlformats.org/officeDocument/2006/relationships/image" Target="../media/image22.png"/><Relationship Id="rId9" Type="http://schemas.openxmlformats.org/officeDocument/2006/relationships/image" Target="../media/image27.jpg"/><Relationship Id="rId13" Type="http://schemas.openxmlformats.org/officeDocument/2006/relationships/image" Target="../media/image31.jpg"/><Relationship Id="rId18" Type="http://schemas.openxmlformats.org/officeDocument/2006/relationships/image" Target="../media/image36.png"/><Relationship Id="rId39" Type="http://schemas.openxmlformats.org/officeDocument/2006/relationships/image" Target="../media/image57.png"/><Relationship Id="rId34" Type="http://schemas.openxmlformats.org/officeDocument/2006/relationships/image" Target="../media/image52.png"/><Relationship Id="rId50" Type="http://schemas.openxmlformats.org/officeDocument/2006/relationships/image" Target="../media/image68.png"/><Relationship Id="rId55" Type="http://schemas.openxmlformats.org/officeDocument/2006/relationships/image" Target="../media/image73.png"/><Relationship Id="rId76" Type="http://schemas.openxmlformats.org/officeDocument/2006/relationships/image" Target="../media/image94.jpg"/><Relationship Id="rId7" Type="http://schemas.openxmlformats.org/officeDocument/2006/relationships/image" Target="../media/image25.png"/><Relationship Id="rId71" Type="http://schemas.openxmlformats.org/officeDocument/2006/relationships/image" Target="../media/image89.png"/><Relationship Id="rId92" Type="http://schemas.openxmlformats.org/officeDocument/2006/relationships/image" Target="../media/image110.jpg"/><Relationship Id="rId2" Type="http://schemas.openxmlformats.org/officeDocument/2006/relationships/notesSlide" Target="../notesSlides/notesSlide8.xml"/><Relationship Id="rId29" Type="http://schemas.openxmlformats.org/officeDocument/2006/relationships/image" Target="../media/image47.png"/><Relationship Id="rId24" Type="http://schemas.openxmlformats.org/officeDocument/2006/relationships/image" Target="../media/image42.png"/><Relationship Id="rId40" Type="http://schemas.openxmlformats.org/officeDocument/2006/relationships/image" Target="../media/image58.png"/><Relationship Id="rId45" Type="http://schemas.openxmlformats.org/officeDocument/2006/relationships/image" Target="../media/image63.png"/><Relationship Id="rId66" Type="http://schemas.openxmlformats.org/officeDocument/2006/relationships/image" Target="../media/image84.png"/><Relationship Id="rId87" Type="http://schemas.openxmlformats.org/officeDocument/2006/relationships/image" Target="../media/image105.png"/><Relationship Id="rId61" Type="http://schemas.openxmlformats.org/officeDocument/2006/relationships/image" Target="../media/image79.jpg"/><Relationship Id="rId82" Type="http://schemas.openxmlformats.org/officeDocument/2006/relationships/image" Target="../media/image100.png"/><Relationship Id="rId19" Type="http://schemas.openxmlformats.org/officeDocument/2006/relationships/image" Target="../media/image37.png"/><Relationship Id="rId14" Type="http://schemas.openxmlformats.org/officeDocument/2006/relationships/image" Target="../media/image32.png"/><Relationship Id="rId30" Type="http://schemas.openxmlformats.org/officeDocument/2006/relationships/image" Target="../media/image48.gif"/><Relationship Id="rId35" Type="http://schemas.openxmlformats.org/officeDocument/2006/relationships/image" Target="../media/image53.png"/><Relationship Id="rId56" Type="http://schemas.openxmlformats.org/officeDocument/2006/relationships/image" Target="../media/image74.png"/><Relationship Id="rId77" Type="http://schemas.openxmlformats.org/officeDocument/2006/relationships/image" Target="../media/image95.png"/></Relationships>
</file>

<file path=ppt/slides/_rels/slide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subTitle" idx="1"/>
          </p:nvPr>
        </p:nvSpPr>
        <p:spPr>
          <a:xfrm>
            <a:off x="311700" y="2123425"/>
            <a:ext cx="8520600" cy="509400"/>
          </a:xfrm>
          <a:prstGeom prst="rect">
            <a:avLst/>
          </a:prstGeom>
        </p:spPr>
        <p:txBody>
          <a:bodyPr spcFirstLastPara="1" wrap="square" lIns="0" tIns="0" rIns="0" bIns="0" anchor="t" anchorCtr="0">
            <a:noAutofit/>
          </a:bodyPr>
          <a:lstStyle/>
          <a:p>
            <a:pPr marL="0" lvl="0" indent="0" algn="ctr" rtl="0">
              <a:spcBef>
                <a:spcPts val="300"/>
              </a:spcBef>
              <a:spcAft>
                <a:spcPts val="0"/>
              </a:spcAft>
              <a:buNone/>
            </a:pPr>
            <a:r>
              <a:rPr lang="en" dirty="0"/>
              <a:t>MuleSoft Catalyst Approach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1"/>
          <p:cNvSpPr txBox="1">
            <a:spLocks noGrp="1"/>
          </p:cNvSpPr>
          <p:nvPr>
            <p:ph type="ctrTitle"/>
          </p:nvPr>
        </p:nvSpPr>
        <p:spPr>
          <a:xfrm>
            <a:off x="1724269" y="1312781"/>
            <a:ext cx="5649750" cy="1484550"/>
          </a:xfrm>
          <a:prstGeom prst="rect">
            <a:avLst/>
          </a:prstGeom>
          <a:noFill/>
          <a:ln>
            <a:noFill/>
          </a:ln>
        </p:spPr>
        <p:txBody>
          <a:bodyPr spcFirstLastPara="1" wrap="square" lIns="0" tIns="0" rIns="0" bIns="0" anchor="b" anchorCtr="0">
            <a:noAutofit/>
          </a:bodyPr>
          <a:lstStyle/>
          <a:p>
            <a:pPr algn="l">
              <a:buClr>
                <a:schemeClr val="lt1"/>
              </a:buClr>
              <a:buSzPts val="1300"/>
            </a:pPr>
            <a:r>
              <a:rPr lang="en" sz="3000"/>
              <a:t>Catalyst Methodology</a:t>
            </a:r>
            <a:endParaRPr sz="30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2"/>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11</a:t>
            </a:fld>
            <a:endParaRPr/>
          </a:p>
        </p:txBody>
      </p:sp>
      <p:sp>
        <p:nvSpPr>
          <p:cNvPr id="547" name="Google Shape;547;p52"/>
          <p:cNvSpPr/>
          <p:nvPr/>
        </p:nvSpPr>
        <p:spPr>
          <a:xfrm>
            <a:off x="2655449" y="1462222"/>
            <a:ext cx="3640950" cy="2484000"/>
          </a:xfrm>
          <a:prstGeom prst="triangle">
            <a:avLst>
              <a:gd name="adj" fmla="val 50000"/>
            </a:avLst>
          </a:prstGeom>
          <a:noFill/>
          <a:ln w="28575" cap="flat" cmpd="sng">
            <a:solidFill>
              <a:schemeClr val="dk1"/>
            </a:solidFill>
            <a:prstDash val="dot"/>
            <a:round/>
            <a:headEnd type="none" w="sm" len="sm"/>
            <a:tailEnd type="none" w="sm" len="sm"/>
          </a:ln>
        </p:spPr>
        <p:txBody>
          <a:bodyPr spcFirstLastPara="1" wrap="square" lIns="68531" tIns="34256" rIns="68531" bIns="34256" anchor="ctr" anchorCtr="0">
            <a:noAutofit/>
          </a:bodyPr>
          <a:lstStyle/>
          <a:p>
            <a:pPr algn="ctr">
              <a:buSzPts val="1500"/>
            </a:pPr>
            <a:endParaRPr sz="1125">
              <a:solidFill>
                <a:schemeClr val="lt1"/>
              </a:solidFill>
              <a:latin typeface="Salesforce Sans"/>
              <a:ea typeface="Salesforce Sans"/>
              <a:cs typeface="Salesforce Sans"/>
              <a:sym typeface="Salesforce Sans"/>
            </a:endParaRPr>
          </a:p>
        </p:txBody>
      </p:sp>
      <p:sp>
        <p:nvSpPr>
          <p:cNvPr id="548" name="Google Shape;548;p52"/>
          <p:cNvSpPr txBox="1"/>
          <p:nvPr/>
        </p:nvSpPr>
        <p:spPr>
          <a:xfrm>
            <a:off x="3571808" y="3451100"/>
            <a:ext cx="1834425" cy="297675"/>
          </a:xfrm>
          <a:prstGeom prst="rect">
            <a:avLst/>
          </a:prstGeom>
          <a:noFill/>
          <a:ln>
            <a:noFill/>
          </a:ln>
        </p:spPr>
        <p:txBody>
          <a:bodyPr spcFirstLastPara="1" wrap="square" lIns="0" tIns="0" rIns="0" bIns="0" anchor="t" anchorCtr="0">
            <a:noAutofit/>
          </a:bodyPr>
          <a:lstStyle/>
          <a:p>
            <a:pPr algn="ctr">
              <a:buClr>
                <a:schemeClr val="dk1"/>
              </a:buClr>
              <a:buSzPts val="500"/>
            </a:pPr>
            <a:r>
              <a:rPr lang="en" sz="1500">
                <a:solidFill>
                  <a:schemeClr val="lt2"/>
                </a:solidFill>
                <a:latin typeface="Salesforce Sans"/>
                <a:ea typeface="Salesforce Sans"/>
                <a:cs typeface="Salesforce Sans"/>
                <a:sym typeface="Salesforce Sans"/>
              </a:rPr>
              <a:t>Customer success</a:t>
            </a:r>
            <a:endParaRPr sz="1500">
              <a:solidFill>
                <a:schemeClr val="lt2"/>
              </a:solidFill>
              <a:latin typeface="Salesforce Sans"/>
              <a:ea typeface="Salesforce Sans"/>
              <a:cs typeface="Salesforce Sans"/>
              <a:sym typeface="Salesforce Sans"/>
            </a:endParaRPr>
          </a:p>
        </p:txBody>
      </p:sp>
      <p:sp>
        <p:nvSpPr>
          <p:cNvPr id="549" name="Google Shape;549;p52"/>
          <p:cNvSpPr/>
          <p:nvPr/>
        </p:nvSpPr>
        <p:spPr>
          <a:xfrm>
            <a:off x="4922213" y="1365263"/>
            <a:ext cx="1665000" cy="646875"/>
          </a:xfrm>
          <a:prstGeom prst="rect">
            <a:avLst/>
          </a:prstGeom>
          <a:noFill/>
          <a:ln>
            <a:noFill/>
          </a:ln>
        </p:spPr>
        <p:txBody>
          <a:bodyPr spcFirstLastPara="1" wrap="square" lIns="68531" tIns="34256" rIns="68531" bIns="34256" anchor="t" anchorCtr="0">
            <a:noAutofit/>
          </a:bodyPr>
          <a:lstStyle/>
          <a:p>
            <a:r>
              <a:rPr lang="en" sz="1425" b="1">
                <a:solidFill>
                  <a:srgbClr val="00044C"/>
                </a:solidFill>
                <a:latin typeface="Salesforce Sans"/>
                <a:ea typeface="Salesforce Sans"/>
                <a:cs typeface="Salesforce Sans"/>
                <a:sym typeface="Salesforce Sans"/>
              </a:rPr>
              <a:t>Business outcomes</a:t>
            </a:r>
            <a:endParaRPr sz="1425" b="1">
              <a:solidFill>
                <a:srgbClr val="00044C"/>
              </a:solidFill>
              <a:latin typeface="Salesforce Sans"/>
              <a:ea typeface="Salesforce Sans"/>
              <a:cs typeface="Salesforce Sans"/>
              <a:sym typeface="Salesforce Sans"/>
            </a:endParaRPr>
          </a:p>
        </p:txBody>
      </p:sp>
      <p:sp>
        <p:nvSpPr>
          <p:cNvPr id="550" name="Google Shape;550;p52"/>
          <p:cNvSpPr/>
          <p:nvPr/>
        </p:nvSpPr>
        <p:spPr>
          <a:xfrm>
            <a:off x="794081" y="3615075"/>
            <a:ext cx="1526850" cy="893475"/>
          </a:xfrm>
          <a:prstGeom prst="rect">
            <a:avLst/>
          </a:prstGeom>
          <a:noFill/>
          <a:ln>
            <a:noFill/>
          </a:ln>
        </p:spPr>
        <p:txBody>
          <a:bodyPr spcFirstLastPara="1" wrap="square" lIns="68531" tIns="34256" rIns="68531" bIns="34256" anchor="t" anchorCtr="0">
            <a:noAutofit/>
          </a:bodyPr>
          <a:lstStyle/>
          <a:p>
            <a:pPr algn="r"/>
            <a:r>
              <a:rPr lang="en" sz="1425" b="1">
                <a:solidFill>
                  <a:schemeClr val="accent4"/>
                </a:solidFill>
                <a:latin typeface="Salesforce Sans"/>
                <a:ea typeface="Salesforce Sans"/>
                <a:cs typeface="Salesforce Sans"/>
                <a:sym typeface="Salesforce Sans"/>
              </a:rPr>
              <a:t>Technology delivery</a:t>
            </a:r>
            <a:endParaRPr sz="1425" b="1">
              <a:solidFill>
                <a:schemeClr val="accent4"/>
              </a:solidFill>
              <a:latin typeface="Salesforce Sans"/>
              <a:ea typeface="Salesforce Sans"/>
              <a:cs typeface="Salesforce Sans"/>
              <a:sym typeface="Salesforce Sans"/>
            </a:endParaRPr>
          </a:p>
        </p:txBody>
      </p:sp>
      <p:sp>
        <p:nvSpPr>
          <p:cNvPr id="551" name="Google Shape;551;p52"/>
          <p:cNvSpPr/>
          <p:nvPr/>
        </p:nvSpPr>
        <p:spPr>
          <a:xfrm>
            <a:off x="6630919" y="3615075"/>
            <a:ext cx="1361475" cy="492075"/>
          </a:xfrm>
          <a:prstGeom prst="rect">
            <a:avLst/>
          </a:prstGeom>
          <a:noFill/>
          <a:ln>
            <a:noFill/>
          </a:ln>
        </p:spPr>
        <p:txBody>
          <a:bodyPr spcFirstLastPara="1" wrap="square" lIns="68531" tIns="34256" rIns="68531" bIns="34256" anchor="t" anchorCtr="0">
            <a:noAutofit/>
          </a:bodyPr>
          <a:lstStyle/>
          <a:p>
            <a:r>
              <a:rPr lang="en" sz="1425" b="1">
                <a:solidFill>
                  <a:schemeClr val="accent3"/>
                </a:solidFill>
                <a:latin typeface="Salesforce Sans"/>
                <a:ea typeface="Salesforce Sans"/>
                <a:cs typeface="Salesforce Sans"/>
                <a:sym typeface="Salesforce Sans"/>
              </a:rPr>
              <a:t>Organization enablement</a:t>
            </a:r>
            <a:endParaRPr sz="1425" b="1">
              <a:solidFill>
                <a:schemeClr val="accent3"/>
              </a:solidFill>
              <a:latin typeface="Salesforce Sans"/>
              <a:ea typeface="Salesforce Sans"/>
              <a:cs typeface="Salesforce Sans"/>
              <a:sym typeface="Salesforce Sans"/>
            </a:endParaRPr>
          </a:p>
        </p:txBody>
      </p:sp>
      <p:grpSp>
        <p:nvGrpSpPr>
          <p:cNvPr id="552" name="Google Shape;552;p52"/>
          <p:cNvGrpSpPr/>
          <p:nvPr/>
        </p:nvGrpSpPr>
        <p:grpSpPr>
          <a:xfrm>
            <a:off x="4029650" y="2434299"/>
            <a:ext cx="892575" cy="893475"/>
            <a:chOff x="5366641" y="3194832"/>
            <a:chExt cx="1190100" cy="1191300"/>
          </a:xfrm>
        </p:grpSpPr>
        <p:sp>
          <p:nvSpPr>
            <p:cNvPr id="553" name="Google Shape;553;p52"/>
            <p:cNvSpPr/>
            <p:nvPr/>
          </p:nvSpPr>
          <p:spPr>
            <a:xfrm>
              <a:off x="5366641" y="3194832"/>
              <a:ext cx="1190100" cy="1191300"/>
            </a:xfrm>
            <a:prstGeom prst="ellipse">
              <a:avLst/>
            </a:prstGeom>
            <a:solidFill>
              <a:schemeClr val="dk1"/>
            </a:solidFill>
            <a:ln w="9525" cap="flat" cmpd="sng">
              <a:solidFill>
                <a:srgbClr val="F2F2F2"/>
              </a:solidFill>
              <a:prstDash val="solid"/>
              <a:round/>
              <a:headEnd type="none" w="sm" len="sm"/>
              <a:tailEnd type="none" w="sm" len="sm"/>
            </a:ln>
          </p:spPr>
          <p:txBody>
            <a:bodyPr spcFirstLastPara="1" wrap="square" lIns="68531" tIns="34256" rIns="68531" bIns="34256" anchor="ctr" anchorCtr="0">
              <a:noAutofit/>
            </a:bodyPr>
            <a:lstStyle/>
            <a:p>
              <a:pPr algn="ctr">
                <a:buClr>
                  <a:schemeClr val="lt1"/>
                </a:buClr>
                <a:buSzPts val="400"/>
              </a:pPr>
              <a:endParaRPr sz="1425">
                <a:solidFill>
                  <a:schemeClr val="dk1"/>
                </a:solidFill>
                <a:latin typeface="Salesforce Sans"/>
                <a:ea typeface="Salesforce Sans"/>
                <a:cs typeface="Salesforce Sans"/>
                <a:sym typeface="Salesforce Sans"/>
              </a:endParaRPr>
            </a:p>
          </p:txBody>
        </p:sp>
        <p:pic>
          <p:nvPicPr>
            <p:cNvPr id="554" name="Google Shape;554;p52"/>
            <p:cNvPicPr preferRelativeResize="0"/>
            <p:nvPr/>
          </p:nvPicPr>
          <p:blipFill rotWithShape="1">
            <a:blip r:embed="rId3">
              <a:alphaModFix/>
            </a:blip>
            <a:srcRect/>
            <a:stretch/>
          </p:blipFill>
          <p:spPr>
            <a:xfrm>
              <a:off x="5536858" y="3361755"/>
              <a:ext cx="862563" cy="862563"/>
            </a:xfrm>
            <a:prstGeom prst="rect">
              <a:avLst/>
            </a:prstGeom>
            <a:noFill/>
            <a:ln>
              <a:noFill/>
            </a:ln>
          </p:spPr>
        </p:pic>
      </p:grpSp>
      <p:grpSp>
        <p:nvGrpSpPr>
          <p:cNvPr id="555" name="Google Shape;555;p52"/>
          <p:cNvGrpSpPr/>
          <p:nvPr/>
        </p:nvGrpSpPr>
        <p:grpSpPr>
          <a:xfrm>
            <a:off x="5773967" y="3443771"/>
            <a:ext cx="736650" cy="737100"/>
            <a:chOff x="7692272" y="4591694"/>
            <a:chExt cx="982200" cy="982800"/>
          </a:xfrm>
        </p:grpSpPr>
        <p:sp>
          <p:nvSpPr>
            <p:cNvPr id="556" name="Google Shape;556;p52"/>
            <p:cNvSpPr/>
            <p:nvPr/>
          </p:nvSpPr>
          <p:spPr>
            <a:xfrm>
              <a:off x="7692272" y="4591694"/>
              <a:ext cx="982200" cy="982800"/>
            </a:xfrm>
            <a:prstGeom prst="ellipse">
              <a:avLst/>
            </a:prstGeom>
            <a:solidFill>
              <a:schemeClr val="accent3"/>
            </a:solidFill>
            <a:ln>
              <a:noFill/>
            </a:ln>
            <a:effectLst>
              <a:outerShdw blurRad="139700" dist="12700" dir="2700000" algn="tl" rotWithShape="0">
                <a:srgbClr val="000000">
                  <a:alpha val="5880"/>
                </a:srgbClr>
              </a:outerShdw>
            </a:effectLst>
          </p:spPr>
          <p:txBody>
            <a:bodyPr spcFirstLastPara="1" wrap="square" lIns="68531" tIns="34256" rIns="68531" bIns="34256" anchor="ctr" anchorCtr="0">
              <a:noAutofit/>
            </a:bodyPr>
            <a:lstStyle/>
            <a:p>
              <a:pPr algn="ctr">
                <a:buClr>
                  <a:schemeClr val="lt1"/>
                </a:buClr>
                <a:buSzPts val="400"/>
              </a:pPr>
              <a:endParaRPr sz="1425">
                <a:solidFill>
                  <a:schemeClr val="dk1"/>
                </a:solidFill>
                <a:latin typeface="Salesforce Sans"/>
                <a:ea typeface="Salesforce Sans"/>
                <a:cs typeface="Salesforce Sans"/>
                <a:sym typeface="Salesforce Sans"/>
              </a:endParaRPr>
            </a:p>
          </p:txBody>
        </p:sp>
        <p:pic>
          <p:nvPicPr>
            <p:cNvPr id="557" name="Google Shape;557;p52"/>
            <p:cNvPicPr preferRelativeResize="0"/>
            <p:nvPr/>
          </p:nvPicPr>
          <p:blipFill rotWithShape="1">
            <a:blip r:embed="rId4">
              <a:alphaModFix/>
            </a:blip>
            <a:srcRect/>
            <a:stretch/>
          </p:blipFill>
          <p:spPr>
            <a:xfrm>
              <a:off x="7845042" y="4744642"/>
              <a:ext cx="676425" cy="676425"/>
            </a:xfrm>
            <a:prstGeom prst="rect">
              <a:avLst/>
            </a:prstGeom>
            <a:noFill/>
            <a:ln>
              <a:noFill/>
            </a:ln>
          </p:spPr>
        </p:pic>
      </p:grpSp>
      <p:grpSp>
        <p:nvGrpSpPr>
          <p:cNvPr id="558" name="Google Shape;558;p52"/>
          <p:cNvGrpSpPr/>
          <p:nvPr/>
        </p:nvGrpSpPr>
        <p:grpSpPr>
          <a:xfrm>
            <a:off x="2448367" y="3443771"/>
            <a:ext cx="736650" cy="737100"/>
            <a:chOff x="3258139" y="4591694"/>
            <a:chExt cx="982200" cy="982800"/>
          </a:xfrm>
        </p:grpSpPr>
        <p:sp>
          <p:nvSpPr>
            <p:cNvPr id="559" name="Google Shape;559;p52"/>
            <p:cNvSpPr/>
            <p:nvPr/>
          </p:nvSpPr>
          <p:spPr>
            <a:xfrm>
              <a:off x="3258139" y="4591694"/>
              <a:ext cx="982200" cy="982800"/>
            </a:xfrm>
            <a:prstGeom prst="ellipse">
              <a:avLst/>
            </a:prstGeom>
            <a:solidFill>
              <a:schemeClr val="accent4"/>
            </a:solidFill>
            <a:ln>
              <a:noFill/>
            </a:ln>
            <a:effectLst>
              <a:outerShdw blurRad="139700" dist="12700" dir="2700000" algn="tl" rotWithShape="0">
                <a:srgbClr val="000000">
                  <a:alpha val="5880"/>
                </a:srgbClr>
              </a:outerShdw>
            </a:effectLst>
          </p:spPr>
          <p:txBody>
            <a:bodyPr spcFirstLastPara="1" wrap="square" lIns="68531" tIns="34256" rIns="68531" bIns="34256" anchor="ctr" anchorCtr="0">
              <a:noAutofit/>
            </a:bodyPr>
            <a:lstStyle/>
            <a:p>
              <a:pPr algn="ctr">
                <a:buClr>
                  <a:schemeClr val="lt1"/>
                </a:buClr>
                <a:buSzPts val="400"/>
              </a:pPr>
              <a:endParaRPr sz="1425">
                <a:solidFill>
                  <a:schemeClr val="dk1"/>
                </a:solidFill>
                <a:latin typeface="Salesforce Sans"/>
                <a:ea typeface="Salesforce Sans"/>
                <a:cs typeface="Salesforce Sans"/>
                <a:sym typeface="Salesforce Sans"/>
              </a:endParaRPr>
            </a:p>
          </p:txBody>
        </p:sp>
        <p:pic>
          <p:nvPicPr>
            <p:cNvPr id="560" name="Google Shape;560;p52"/>
            <p:cNvPicPr preferRelativeResize="0"/>
            <p:nvPr/>
          </p:nvPicPr>
          <p:blipFill rotWithShape="1">
            <a:blip r:embed="rId5">
              <a:alphaModFix/>
            </a:blip>
            <a:srcRect/>
            <a:stretch/>
          </p:blipFill>
          <p:spPr>
            <a:xfrm>
              <a:off x="3407744" y="4741474"/>
              <a:ext cx="682755" cy="682755"/>
            </a:xfrm>
            <a:prstGeom prst="rect">
              <a:avLst/>
            </a:prstGeom>
            <a:noFill/>
            <a:ln>
              <a:noFill/>
            </a:ln>
          </p:spPr>
        </p:pic>
      </p:grpSp>
      <p:sp>
        <p:nvSpPr>
          <p:cNvPr id="561" name="Google Shape;561;p52"/>
          <p:cNvSpPr txBox="1">
            <a:spLocks noGrp="1"/>
          </p:cNvSpPr>
          <p:nvPr>
            <p:ph type="title"/>
          </p:nvPr>
        </p:nvSpPr>
        <p:spPr>
          <a:xfrm>
            <a:off x="132188" y="246881"/>
            <a:ext cx="6498675" cy="720000"/>
          </a:xfrm>
          <a:prstGeom prst="rect">
            <a:avLst/>
          </a:prstGeom>
        </p:spPr>
        <p:txBody>
          <a:bodyPr spcFirstLastPara="1" wrap="square" lIns="0" tIns="0" rIns="0" bIns="0" anchor="b" anchorCtr="0">
            <a:noAutofit/>
          </a:bodyPr>
          <a:lstStyle/>
          <a:p>
            <a:pPr>
              <a:buClr>
                <a:schemeClr val="lt1"/>
              </a:buClr>
              <a:buSzPts val="700"/>
            </a:pPr>
            <a:r>
              <a:rPr lang="en" sz="2400">
                <a:solidFill>
                  <a:schemeClr val="dk1"/>
                </a:solidFill>
              </a:rPr>
              <a:t>Catalyst Methodology centered around 3 core pillars</a:t>
            </a:r>
            <a:endParaRPr>
              <a:solidFill>
                <a:schemeClr val="dk1"/>
              </a:solidFill>
            </a:endParaRPr>
          </a:p>
        </p:txBody>
      </p:sp>
      <p:grpSp>
        <p:nvGrpSpPr>
          <p:cNvPr id="562" name="Google Shape;562;p52"/>
          <p:cNvGrpSpPr/>
          <p:nvPr/>
        </p:nvGrpSpPr>
        <p:grpSpPr>
          <a:xfrm>
            <a:off x="4120692" y="1275047"/>
            <a:ext cx="736650" cy="737100"/>
            <a:chOff x="5487906" y="1700062"/>
            <a:chExt cx="982200" cy="982800"/>
          </a:xfrm>
        </p:grpSpPr>
        <p:sp>
          <p:nvSpPr>
            <p:cNvPr id="563" name="Google Shape;563;p52"/>
            <p:cNvSpPr/>
            <p:nvPr/>
          </p:nvSpPr>
          <p:spPr>
            <a:xfrm>
              <a:off x="5487906" y="1700062"/>
              <a:ext cx="982200" cy="982800"/>
            </a:xfrm>
            <a:prstGeom prst="ellipse">
              <a:avLst/>
            </a:prstGeom>
            <a:solidFill>
              <a:srgbClr val="00044C"/>
            </a:solidFill>
            <a:ln>
              <a:noFill/>
            </a:ln>
            <a:effectLst>
              <a:outerShdw blurRad="139700" dist="12700" dir="2700000" algn="tl" rotWithShape="0">
                <a:srgbClr val="000000">
                  <a:alpha val="5880"/>
                </a:srgbClr>
              </a:outerShdw>
            </a:effectLst>
          </p:spPr>
          <p:txBody>
            <a:bodyPr spcFirstLastPara="1" wrap="square" lIns="68531" tIns="34256" rIns="68531" bIns="34256" anchor="ctr" anchorCtr="0">
              <a:noAutofit/>
            </a:bodyPr>
            <a:lstStyle/>
            <a:p>
              <a:pPr algn="ctr">
                <a:buClr>
                  <a:schemeClr val="lt1"/>
                </a:buClr>
                <a:buSzPts val="400"/>
              </a:pPr>
              <a:endParaRPr sz="1425">
                <a:solidFill>
                  <a:schemeClr val="dk1"/>
                </a:solidFill>
                <a:latin typeface="Salesforce Sans"/>
                <a:ea typeface="Salesforce Sans"/>
                <a:cs typeface="Salesforce Sans"/>
                <a:sym typeface="Salesforce Sans"/>
              </a:endParaRPr>
            </a:p>
          </p:txBody>
        </p:sp>
        <p:pic>
          <p:nvPicPr>
            <p:cNvPr id="564" name="Google Shape;564;p52"/>
            <p:cNvPicPr preferRelativeResize="0"/>
            <p:nvPr/>
          </p:nvPicPr>
          <p:blipFill>
            <a:blip r:embed="rId6">
              <a:alphaModFix/>
            </a:blip>
            <a:stretch>
              <a:fillRect/>
            </a:stretch>
          </p:blipFill>
          <p:spPr>
            <a:xfrm>
              <a:off x="5640678" y="1853134"/>
              <a:ext cx="676656" cy="676656"/>
            </a:xfrm>
            <a:prstGeom prst="rect">
              <a:avLst/>
            </a:prstGeom>
            <a:noFill/>
            <a:ln>
              <a:noFill/>
            </a:ln>
          </p:spPr>
        </p:pic>
      </p:grpSp>
      <p:sp>
        <p:nvSpPr>
          <p:cNvPr id="565" name="Google Shape;565;p52"/>
          <p:cNvSpPr/>
          <p:nvPr/>
        </p:nvSpPr>
        <p:spPr>
          <a:xfrm>
            <a:off x="3456150" y="3372881"/>
            <a:ext cx="2065725" cy="646875"/>
          </a:xfrm>
          <a:prstGeom prst="rect">
            <a:avLst/>
          </a:prstGeom>
          <a:noFill/>
          <a:ln>
            <a:noFill/>
          </a:ln>
        </p:spPr>
        <p:txBody>
          <a:bodyPr spcFirstLastPara="1" wrap="square" lIns="68531" tIns="34256" rIns="68531" bIns="34256" anchor="t" anchorCtr="0">
            <a:noAutofit/>
          </a:bodyPr>
          <a:lstStyle/>
          <a:p>
            <a:pPr algn="ctr"/>
            <a:r>
              <a:rPr lang="en" sz="1425" b="1">
                <a:solidFill>
                  <a:schemeClr val="dk1"/>
                </a:solidFill>
                <a:latin typeface="Salesforce Sans"/>
                <a:ea typeface="Salesforce Sans"/>
                <a:cs typeface="Salesforce Sans"/>
                <a:sym typeface="Salesforce Sans"/>
              </a:rPr>
              <a:t>Customer success</a:t>
            </a:r>
            <a:endParaRPr sz="1425" b="1">
              <a:solidFill>
                <a:schemeClr val="dk1"/>
              </a:solidFill>
              <a:latin typeface="Salesforce Sans"/>
              <a:ea typeface="Salesforce Sans"/>
              <a:cs typeface="Salesforce Sans"/>
              <a:sym typeface="Salesforc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aphicFrame>
        <p:nvGraphicFramePr>
          <p:cNvPr id="570" name="Google Shape;570;p53"/>
          <p:cNvGraphicFramePr/>
          <p:nvPr/>
        </p:nvGraphicFramePr>
        <p:xfrm>
          <a:off x="436819" y="1277138"/>
          <a:ext cx="6734720" cy="3170103"/>
        </p:xfrm>
        <a:graphic>
          <a:graphicData uri="http://schemas.openxmlformats.org/drawingml/2006/table">
            <a:tbl>
              <a:tblPr>
                <a:noFill/>
              </a:tblPr>
              <a:tblGrid>
                <a:gridCol w="1046681">
                  <a:extLst>
                    <a:ext uri="{9D8B030D-6E8A-4147-A177-3AD203B41FA5}">
                      <a16:colId xmlns:a16="http://schemas.microsoft.com/office/drawing/2014/main" val="20000"/>
                    </a:ext>
                  </a:extLst>
                </a:gridCol>
                <a:gridCol w="297075">
                  <a:extLst>
                    <a:ext uri="{9D8B030D-6E8A-4147-A177-3AD203B41FA5}">
                      <a16:colId xmlns:a16="http://schemas.microsoft.com/office/drawing/2014/main" val="20001"/>
                    </a:ext>
                  </a:extLst>
                </a:gridCol>
                <a:gridCol w="1363350">
                  <a:extLst>
                    <a:ext uri="{9D8B030D-6E8A-4147-A177-3AD203B41FA5}">
                      <a16:colId xmlns:a16="http://schemas.microsoft.com/office/drawing/2014/main" val="20002"/>
                    </a:ext>
                  </a:extLst>
                </a:gridCol>
                <a:gridCol w="1342538">
                  <a:extLst>
                    <a:ext uri="{9D8B030D-6E8A-4147-A177-3AD203B41FA5}">
                      <a16:colId xmlns:a16="http://schemas.microsoft.com/office/drawing/2014/main" val="20003"/>
                    </a:ext>
                  </a:extLst>
                </a:gridCol>
                <a:gridCol w="1342538">
                  <a:extLst>
                    <a:ext uri="{9D8B030D-6E8A-4147-A177-3AD203B41FA5}">
                      <a16:colId xmlns:a16="http://schemas.microsoft.com/office/drawing/2014/main" val="20004"/>
                    </a:ext>
                  </a:extLst>
                </a:gridCol>
                <a:gridCol w="1342538">
                  <a:extLst>
                    <a:ext uri="{9D8B030D-6E8A-4147-A177-3AD203B41FA5}">
                      <a16:colId xmlns:a16="http://schemas.microsoft.com/office/drawing/2014/main" val="20005"/>
                    </a:ext>
                  </a:extLst>
                </a:gridCol>
              </a:tblGrid>
              <a:tr h="259725">
                <a:tc>
                  <a:txBody>
                    <a:bodyPr/>
                    <a:lstStyle/>
                    <a:p>
                      <a:pPr marL="182880" marR="182880" lvl="0" indent="0" algn="l"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182880" marR="182880" lvl="0" indent="0" algn="l"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76200" cap="flat" cmpd="sng">
                      <a:solidFill>
                        <a:srgbClr val="00044C">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Plan for success</a:t>
                      </a:r>
                      <a:endParaRPr sz="800" b="1">
                        <a:solidFill>
                          <a:schemeClr val="dk1"/>
                        </a:solidFill>
                        <a:latin typeface="Salesforce Sans"/>
                        <a:ea typeface="Salesforce Sans"/>
                        <a:cs typeface="Salesforce Sans"/>
                        <a:sym typeface="Salesforce Sans"/>
                      </a:endParaRPr>
                    </a:p>
                  </a:txBody>
                  <a:tcPr marL="68569" marR="68569" marT="0" marB="0" anchor="ctr">
                    <a:lnL w="76200" cap="flat" cmpd="sng">
                      <a:solidFill>
                        <a:srgbClr val="00044C">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Establish the foundation</a:t>
                      </a:r>
                      <a:endParaRPr sz="800" b="1">
                        <a:solidFill>
                          <a:schemeClr val="dk1"/>
                        </a:solidFill>
                        <a:latin typeface="Salesforce Sans"/>
                        <a:ea typeface="Salesforce Sans"/>
                        <a:cs typeface="Salesforce Sans"/>
                        <a:sym typeface="Salesforce Sans"/>
                      </a:endParaRPr>
                    </a:p>
                  </a:txBody>
                  <a:tcPr marL="68569" marR="68569" marT="0" marB="0" anchor="ctr">
                    <a:lnL w="9525"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Build to scale</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Measure impact</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dk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dk2">
                          <a:alpha val="0"/>
                        </a:schemeClr>
                      </a:solidFill>
                      <a:prstDash val="solid"/>
                      <a:round/>
                      <a:headEnd type="none" w="sm" len="sm"/>
                      <a:tailEnd type="none" w="sm" len="sm"/>
                    </a:lnL>
                    <a:lnR w="76200" cap="flat" cmpd="sng">
                      <a:solidFill>
                        <a:srgbClr val="00044C"/>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spcBef>
                          <a:spcPts val="0"/>
                        </a:spcBef>
                        <a:spcAft>
                          <a:spcPts val="0"/>
                        </a:spcAft>
                        <a:buNone/>
                      </a:pPr>
                      <a:r>
                        <a:rPr lang="en" sz="1100">
                          <a:solidFill>
                            <a:schemeClr val="dk2"/>
                          </a:solidFill>
                          <a:latin typeface="Salesforce Sans"/>
                          <a:ea typeface="Salesforce Sans"/>
                          <a:cs typeface="Salesforce Sans"/>
                          <a:sym typeface="Salesforce Sans"/>
                        </a:rPr>
                        <a:t>Business outcomes path</a:t>
                      </a:r>
                      <a:endParaRPr sz="1100">
                        <a:solidFill>
                          <a:schemeClr val="dk2"/>
                        </a:solidFill>
                        <a:latin typeface="Salesforce Sans"/>
                        <a:ea typeface="Salesforce Sans"/>
                        <a:cs typeface="Salesforce Sans"/>
                        <a:sym typeface="Salesforce Sans"/>
                      </a:endParaRPr>
                    </a:p>
                  </a:txBody>
                  <a:tcPr marL="0" marR="68569" marT="0" marB="0" anchor="ctr">
                    <a:lnL w="76200" cap="flat" cmpd="sng">
                      <a:solidFill>
                        <a:srgbClr val="00044C"/>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4">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lnSpc>
                          <a:spcPct val="100000"/>
                        </a:lnSpc>
                        <a:spcBef>
                          <a:spcPts val="0"/>
                        </a:spcBef>
                        <a:spcAft>
                          <a:spcPts val="0"/>
                        </a:spcAft>
                        <a:buNone/>
                      </a:pPr>
                      <a:r>
                        <a:rPr lang="en" sz="1100">
                          <a:solidFill>
                            <a:schemeClr val="accent4"/>
                          </a:solidFill>
                          <a:latin typeface="Salesforce Sans"/>
                          <a:ea typeface="Salesforce Sans"/>
                          <a:cs typeface="Salesforce Sans"/>
                          <a:sym typeface="Salesforce Sans"/>
                        </a:rPr>
                        <a:t>Anypoint Platform path</a:t>
                      </a:r>
                      <a:endParaRPr sz="1100"/>
                    </a:p>
                  </a:txBody>
                  <a:tcPr marL="0" marR="68569" marT="0" marB="0" anchor="ctr">
                    <a:lnL w="76200" cap="flat" cmpd="sng">
                      <a:solidFill>
                        <a:schemeClr val="accent4"/>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4">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nchor="ctr">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lnSpc>
                          <a:spcPct val="100000"/>
                        </a:lnSpc>
                        <a:spcBef>
                          <a:spcPts val="0"/>
                        </a:spcBef>
                        <a:spcAft>
                          <a:spcPts val="0"/>
                        </a:spcAft>
                        <a:buNone/>
                      </a:pPr>
                      <a:r>
                        <a:rPr lang="en" sz="1100">
                          <a:solidFill>
                            <a:schemeClr val="accent4"/>
                          </a:solidFill>
                          <a:latin typeface="Salesforce Sans"/>
                          <a:ea typeface="Salesforce Sans"/>
                          <a:cs typeface="Salesforce Sans"/>
                          <a:sym typeface="Salesforce Sans"/>
                        </a:rPr>
                        <a:t>Projects path</a:t>
                      </a:r>
                      <a:endParaRPr sz="1100"/>
                    </a:p>
                  </a:txBody>
                  <a:tcPr marL="0" marR="68569" marT="0" marB="0" anchor="ctr">
                    <a:lnL w="76200" cap="flat" cmpd="sng">
                      <a:solidFill>
                        <a:schemeClr val="accent4"/>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85063">
                <a:tc rowSpan="3" gridSpan="2">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3"/>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rowSpan="3" h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Center for Enablement “C4E” path</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5063">
                <a:tc gridSpan="2" vMerge="1">
                  <a:txBody>
                    <a:bodyPr/>
                    <a:lstStyle/>
                    <a:p>
                      <a:endParaRPr lang="en-US"/>
                    </a:p>
                  </a:txBody>
                  <a:tcPr/>
                </a:tc>
                <a:tc hMerge="1" v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Internal support path</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85063">
                <a:tc gridSpan="2" vMerge="1">
                  <a:txBody>
                    <a:bodyPr/>
                    <a:lstStyle/>
                    <a:p>
                      <a:endParaRPr lang="en-US"/>
                    </a:p>
                  </a:txBody>
                  <a:tcPr/>
                </a:tc>
                <a:tc hMerge="1" v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Training path</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71" name="Google Shape;571;p53"/>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t>6 paths to focus on</a:t>
            </a:r>
            <a:endParaRPr sz="2400"/>
          </a:p>
        </p:txBody>
      </p:sp>
      <p:sp>
        <p:nvSpPr>
          <p:cNvPr id="572" name="Google Shape;572;p53"/>
          <p:cNvSpPr txBox="1">
            <a:spLocks noGrp="1"/>
          </p:cNvSpPr>
          <p:nvPr>
            <p:ph type="sldNum" idx="12"/>
          </p:nvPr>
        </p:nvSpPr>
        <p:spPr>
          <a:xfrm>
            <a:off x="8161223" y="5082394"/>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12</a:t>
            </a:fld>
            <a:endParaRPr/>
          </a:p>
        </p:txBody>
      </p:sp>
      <p:cxnSp>
        <p:nvCxnSpPr>
          <p:cNvPr id="573" name="Google Shape;573;p53"/>
          <p:cNvCxnSpPr/>
          <p:nvPr/>
        </p:nvCxnSpPr>
        <p:spPr>
          <a:xfrm>
            <a:off x="473100" y="2992050"/>
            <a:ext cx="1088100" cy="0"/>
          </a:xfrm>
          <a:prstGeom prst="straightConnector1">
            <a:avLst/>
          </a:prstGeom>
          <a:noFill/>
          <a:ln w="9525" cap="flat" cmpd="sng">
            <a:solidFill>
              <a:srgbClr val="D5D5D5"/>
            </a:solidFill>
            <a:prstDash val="solid"/>
            <a:round/>
            <a:headEnd type="none" w="med" len="med"/>
            <a:tailEnd type="none" w="med" len="med"/>
          </a:ln>
        </p:spPr>
      </p:cxnSp>
      <p:cxnSp>
        <p:nvCxnSpPr>
          <p:cNvPr id="574" name="Google Shape;574;p53"/>
          <p:cNvCxnSpPr/>
          <p:nvPr/>
        </p:nvCxnSpPr>
        <p:spPr>
          <a:xfrm>
            <a:off x="473100" y="2021925"/>
            <a:ext cx="1088100" cy="0"/>
          </a:xfrm>
          <a:prstGeom prst="straightConnector1">
            <a:avLst/>
          </a:prstGeom>
          <a:noFill/>
          <a:ln w="9525" cap="flat" cmpd="sng">
            <a:solidFill>
              <a:srgbClr val="D5D5D5"/>
            </a:solidFill>
            <a:prstDash val="solid"/>
            <a:round/>
            <a:headEnd type="none" w="med" len="med"/>
            <a:tailEnd type="none" w="med" len="med"/>
          </a:ln>
        </p:spPr>
      </p:cxnSp>
      <p:sp>
        <p:nvSpPr>
          <p:cNvPr id="575" name="Google Shape;575;p53"/>
          <p:cNvSpPr/>
          <p:nvPr/>
        </p:nvSpPr>
        <p:spPr>
          <a:xfrm>
            <a:off x="879881" y="3585731"/>
            <a:ext cx="1066500" cy="3474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3"/>
                </a:solidFill>
                <a:latin typeface="Salesforce Sans"/>
                <a:ea typeface="Salesforce Sans"/>
                <a:cs typeface="Salesforce Sans"/>
                <a:sym typeface="Salesforce Sans"/>
              </a:rPr>
              <a:t>Org </a:t>
            </a:r>
            <a:br>
              <a:rPr lang="en" sz="825" b="1">
                <a:solidFill>
                  <a:schemeClr val="accent3"/>
                </a:solidFill>
                <a:latin typeface="Salesforce Sans"/>
                <a:ea typeface="Salesforce Sans"/>
                <a:cs typeface="Salesforce Sans"/>
                <a:sym typeface="Salesforce Sans"/>
              </a:rPr>
            </a:br>
            <a:r>
              <a:rPr lang="en" sz="825" b="1">
                <a:solidFill>
                  <a:schemeClr val="accent3"/>
                </a:solidFill>
                <a:latin typeface="Salesforce Sans"/>
                <a:ea typeface="Salesforce Sans"/>
                <a:cs typeface="Salesforce Sans"/>
                <a:sym typeface="Salesforce Sans"/>
              </a:rPr>
              <a:t>enablement</a:t>
            </a:r>
            <a:endParaRPr sz="825" b="1">
              <a:solidFill>
                <a:schemeClr val="accent3"/>
              </a:solidFill>
              <a:latin typeface="Salesforce Sans"/>
              <a:ea typeface="Salesforce Sans"/>
              <a:cs typeface="Salesforce Sans"/>
              <a:sym typeface="Salesforce Sans"/>
            </a:endParaRPr>
          </a:p>
        </p:txBody>
      </p:sp>
      <p:grpSp>
        <p:nvGrpSpPr>
          <p:cNvPr id="576" name="Google Shape;576;p53"/>
          <p:cNvGrpSpPr/>
          <p:nvPr/>
        </p:nvGrpSpPr>
        <p:grpSpPr>
          <a:xfrm>
            <a:off x="436828" y="3514778"/>
            <a:ext cx="418352" cy="418352"/>
            <a:chOff x="1007850" y="4541125"/>
            <a:chExt cx="684000" cy="684000"/>
          </a:xfrm>
        </p:grpSpPr>
        <p:sp>
          <p:nvSpPr>
            <p:cNvPr id="577" name="Google Shape;577;p53"/>
            <p:cNvSpPr/>
            <p:nvPr/>
          </p:nvSpPr>
          <p:spPr>
            <a:xfrm>
              <a:off x="1007850" y="4541125"/>
              <a:ext cx="684000" cy="684000"/>
            </a:xfrm>
            <a:prstGeom prst="ellipse">
              <a:avLst/>
            </a:prstGeom>
            <a:solidFill>
              <a:schemeClr val="accent3"/>
            </a:solidFill>
            <a:ln>
              <a:noFill/>
            </a:ln>
          </p:spPr>
          <p:txBody>
            <a:bodyPr spcFirstLastPara="1" wrap="square" lIns="68569" tIns="68569" rIns="68569" bIns="68569" anchor="ctr" anchorCtr="0">
              <a:noAutofit/>
            </a:bodyPr>
            <a:lstStyle/>
            <a:p>
              <a:endParaRPr sz="1050"/>
            </a:p>
          </p:txBody>
        </p:sp>
        <p:pic>
          <p:nvPicPr>
            <p:cNvPr id="578" name="Google Shape;578;p53"/>
            <p:cNvPicPr preferRelativeResize="0"/>
            <p:nvPr/>
          </p:nvPicPr>
          <p:blipFill>
            <a:blip r:embed="rId3">
              <a:alphaModFix/>
            </a:blip>
            <a:stretch>
              <a:fillRect/>
            </a:stretch>
          </p:blipFill>
          <p:spPr>
            <a:xfrm>
              <a:off x="1070958" y="4604233"/>
              <a:ext cx="557784" cy="557784"/>
            </a:xfrm>
            <a:prstGeom prst="rect">
              <a:avLst/>
            </a:prstGeom>
            <a:noFill/>
            <a:ln>
              <a:noFill/>
            </a:ln>
          </p:spPr>
        </p:pic>
      </p:grpSp>
      <p:sp>
        <p:nvSpPr>
          <p:cNvPr id="579" name="Google Shape;579;p53"/>
          <p:cNvSpPr/>
          <p:nvPr/>
        </p:nvSpPr>
        <p:spPr>
          <a:xfrm>
            <a:off x="879881" y="2337558"/>
            <a:ext cx="1091250" cy="3168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4"/>
                </a:solidFill>
                <a:latin typeface="Salesforce Sans"/>
                <a:ea typeface="Salesforce Sans"/>
                <a:cs typeface="Salesforce Sans"/>
                <a:sym typeface="Salesforce Sans"/>
              </a:rPr>
              <a:t>Technology </a:t>
            </a:r>
            <a:br>
              <a:rPr lang="en" sz="825" b="1">
                <a:solidFill>
                  <a:schemeClr val="accent4"/>
                </a:solidFill>
                <a:latin typeface="Salesforce Sans"/>
                <a:ea typeface="Salesforce Sans"/>
                <a:cs typeface="Salesforce Sans"/>
                <a:sym typeface="Salesforce Sans"/>
              </a:rPr>
            </a:br>
            <a:r>
              <a:rPr lang="en" sz="825" b="1">
                <a:solidFill>
                  <a:schemeClr val="accent4"/>
                </a:solidFill>
                <a:latin typeface="Salesforce Sans"/>
                <a:ea typeface="Salesforce Sans"/>
                <a:cs typeface="Salesforce Sans"/>
                <a:sym typeface="Salesforce Sans"/>
              </a:rPr>
              <a:t>delivery</a:t>
            </a:r>
            <a:endParaRPr sz="825" b="1">
              <a:solidFill>
                <a:schemeClr val="accent4"/>
              </a:solidFill>
              <a:latin typeface="Salesforce Sans"/>
              <a:ea typeface="Salesforce Sans"/>
              <a:cs typeface="Salesforce Sans"/>
              <a:sym typeface="Salesforce Sans"/>
            </a:endParaRPr>
          </a:p>
        </p:txBody>
      </p:sp>
      <p:grpSp>
        <p:nvGrpSpPr>
          <p:cNvPr id="580" name="Google Shape;580;p53"/>
          <p:cNvGrpSpPr/>
          <p:nvPr/>
        </p:nvGrpSpPr>
        <p:grpSpPr>
          <a:xfrm>
            <a:off x="436828" y="2286782"/>
            <a:ext cx="418352" cy="418352"/>
            <a:chOff x="1007850" y="2998200"/>
            <a:chExt cx="684000" cy="684000"/>
          </a:xfrm>
        </p:grpSpPr>
        <p:sp>
          <p:nvSpPr>
            <p:cNvPr id="581" name="Google Shape;581;p53"/>
            <p:cNvSpPr/>
            <p:nvPr/>
          </p:nvSpPr>
          <p:spPr>
            <a:xfrm>
              <a:off x="1007850" y="2998200"/>
              <a:ext cx="684000" cy="684000"/>
            </a:xfrm>
            <a:prstGeom prst="ellipse">
              <a:avLst/>
            </a:prstGeom>
            <a:solidFill>
              <a:schemeClr val="accent4"/>
            </a:solidFill>
            <a:ln>
              <a:noFill/>
            </a:ln>
          </p:spPr>
          <p:txBody>
            <a:bodyPr spcFirstLastPara="1" wrap="square" lIns="68569" tIns="68569" rIns="68569" bIns="68569" anchor="ctr" anchorCtr="0">
              <a:noAutofit/>
            </a:bodyPr>
            <a:lstStyle/>
            <a:p>
              <a:endParaRPr sz="1050"/>
            </a:p>
          </p:txBody>
        </p:sp>
        <p:pic>
          <p:nvPicPr>
            <p:cNvPr id="582" name="Google Shape;582;p53"/>
            <p:cNvPicPr preferRelativeResize="0"/>
            <p:nvPr/>
          </p:nvPicPr>
          <p:blipFill rotWithShape="1">
            <a:blip r:embed="rId4">
              <a:alphaModFix/>
            </a:blip>
            <a:srcRect/>
            <a:stretch/>
          </p:blipFill>
          <p:spPr>
            <a:xfrm>
              <a:off x="1070958" y="3061326"/>
              <a:ext cx="557784" cy="557784"/>
            </a:xfrm>
            <a:prstGeom prst="rect">
              <a:avLst/>
            </a:prstGeom>
            <a:noFill/>
            <a:ln>
              <a:noFill/>
            </a:ln>
          </p:spPr>
        </p:pic>
      </p:grpSp>
      <p:sp>
        <p:nvSpPr>
          <p:cNvPr id="583" name="Google Shape;583;p53"/>
          <p:cNvSpPr/>
          <p:nvPr/>
        </p:nvSpPr>
        <p:spPr>
          <a:xfrm>
            <a:off x="879881" y="1536863"/>
            <a:ext cx="1111275" cy="448875"/>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900" b="1">
                <a:solidFill>
                  <a:srgbClr val="00044C"/>
                </a:solidFill>
                <a:latin typeface="Salesforce Sans"/>
                <a:ea typeface="Salesforce Sans"/>
                <a:cs typeface="Salesforce Sans"/>
                <a:sym typeface="Salesforce Sans"/>
              </a:rPr>
              <a:t>Business</a:t>
            </a:r>
            <a:endParaRPr sz="900" b="1">
              <a:solidFill>
                <a:srgbClr val="00044C"/>
              </a:solidFill>
              <a:latin typeface="Salesforce Sans"/>
              <a:ea typeface="Salesforce Sans"/>
              <a:cs typeface="Salesforce Sans"/>
              <a:sym typeface="Salesforce Sans"/>
            </a:endParaRPr>
          </a:p>
          <a:p>
            <a:pPr>
              <a:buClr>
                <a:schemeClr val="lt1"/>
              </a:buClr>
              <a:buSzPts val="1100"/>
            </a:pPr>
            <a:r>
              <a:rPr lang="en" sz="900" b="1">
                <a:solidFill>
                  <a:srgbClr val="00044C"/>
                </a:solidFill>
                <a:latin typeface="Salesforce Sans"/>
                <a:ea typeface="Salesforce Sans"/>
                <a:cs typeface="Salesforce Sans"/>
                <a:sym typeface="Salesforce Sans"/>
              </a:rPr>
              <a:t>outcomes</a:t>
            </a:r>
            <a:endParaRPr sz="900" b="1">
              <a:solidFill>
                <a:srgbClr val="00044C"/>
              </a:solidFill>
              <a:latin typeface="Salesforce Sans"/>
              <a:ea typeface="Salesforce Sans"/>
              <a:cs typeface="Salesforce Sans"/>
              <a:sym typeface="Salesforce Sans"/>
            </a:endParaRPr>
          </a:p>
        </p:txBody>
      </p:sp>
      <p:grpSp>
        <p:nvGrpSpPr>
          <p:cNvPr id="584" name="Google Shape;584;p53"/>
          <p:cNvGrpSpPr/>
          <p:nvPr/>
        </p:nvGrpSpPr>
        <p:grpSpPr>
          <a:xfrm>
            <a:off x="436828" y="1536861"/>
            <a:ext cx="418352" cy="418352"/>
            <a:chOff x="1007850" y="1672913"/>
            <a:chExt cx="684000" cy="684000"/>
          </a:xfrm>
        </p:grpSpPr>
        <p:sp>
          <p:nvSpPr>
            <p:cNvPr id="585" name="Google Shape;585;p53"/>
            <p:cNvSpPr/>
            <p:nvPr/>
          </p:nvSpPr>
          <p:spPr>
            <a:xfrm>
              <a:off x="1007850" y="1672913"/>
              <a:ext cx="684000" cy="684000"/>
            </a:xfrm>
            <a:prstGeom prst="ellipse">
              <a:avLst/>
            </a:prstGeom>
            <a:solidFill>
              <a:srgbClr val="00044C"/>
            </a:solidFill>
            <a:ln>
              <a:noFill/>
            </a:ln>
          </p:spPr>
          <p:txBody>
            <a:bodyPr spcFirstLastPara="1" wrap="square" lIns="68569" tIns="68569" rIns="68569" bIns="68569" anchor="ctr" anchorCtr="0">
              <a:noAutofit/>
            </a:bodyPr>
            <a:lstStyle/>
            <a:p>
              <a:endParaRPr sz="1050"/>
            </a:p>
          </p:txBody>
        </p:sp>
        <p:pic>
          <p:nvPicPr>
            <p:cNvPr id="586" name="Google Shape;586;p53"/>
            <p:cNvPicPr preferRelativeResize="0"/>
            <p:nvPr/>
          </p:nvPicPr>
          <p:blipFill rotWithShape="1">
            <a:blip r:embed="rId5">
              <a:alphaModFix/>
            </a:blip>
            <a:srcRect l="39" r="29"/>
            <a:stretch/>
          </p:blipFill>
          <p:spPr>
            <a:xfrm>
              <a:off x="1070958" y="1736021"/>
              <a:ext cx="557784" cy="55778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4"/>
          <p:cNvSpPr/>
          <p:nvPr/>
        </p:nvSpPr>
        <p:spPr>
          <a:xfrm>
            <a:off x="6208275" y="1741350"/>
            <a:ext cx="1416150" cy="2315475"/>
          </a:xfrm>
          <a:prstGeom prst="bracePair">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592" name="Google Shape;592;p54"/>
          <p:cNvGrpSpPr/>
          <p:nvPr/>
        </p:nvGrpSpPr>
        <p:grpSpPr>
          <a:xfrm>
            <a:off x="7749379" y="2504100"/>
            <a:ext cx="789300" cy="789975"/>
            <a:chOff x="10346330" y="3338687"/>
            <a:chExt cx="1052400" cy="1053300"/>
          </a:xfrm>
        </p:grpSpPr>
        <p:sp>
          <p:nvSpPr>
            <p:cNvPr id="593" name="Google Shape;593;p54"/>
            <p:cNvSpPr/>
            <p:nvPr/>
          </p:nvSpPr>
          <p:spPr>
            <a:xfrm>
              <a:off x="10346330" y="3338687"/>
              <a:ext cx="1052400" cy="1053300"/>
            </a:xfrm>
            <a:prstGeom prst="ellipse">
              <a:avLst/>
            </a:prstGeom>
            <a:solidFill>
              <a:schemeClr val="lt1"/>
            </a:solidFill>
            <a:ln w="9525" cap="flat" cmpd="sng">
              <a:solidFill>
                <a:srgbClr val="F2F2F2"/>
              </a:solidFill>
              <a:prstDash val="solid"/>
              <a:round/>
              <a:headEnd type="none" w="sm" len="sm"/>
              <a:tailEnd type="none" w="sm" len="sm"/>
            </a:ln>
          </p:spPr>
          <p:txBody>
            <a:bodyPr spcFirstLastPara="1" wrap="square" lIns="68531" tIns="34256" rIns="68531" bIns="34256" anchor="ctr" anchorCtr="0">
              <a:noAutofit/>
            </a:bodyPr>
            <a:lstStyle/>
            <a:p>
              <a:pPr algn="ctr">
                <a:buClr>
                  <a:schemeClr val="lt1"/>
                </a:buClr>
                <a:buSzPts val="400"/>
              </a:pPr>
              <a:endParaRPr sz="1425">
                <a:solidFill>
                  <a:schemeClr val="dk1"/>
                </a:solidFill>
                <a:latin typeface="Salesforce Sans"/>
                <a:ea typeface="Salesforce Sans"/>
                <a:cs typeface="Salesforce Sans"/>
                <a:sym typeface="Salesforce Sans"/>
              </a:endParaRPr>
            </a:p>
          </p:txBody>
        </p:sp>
        <p:pic>
          <p:nvPicPr>
            <p:cNvPr id="594" name="Google Shape;594;p54"/>
            <p:cNvPicPr preferRelativeResize="0"/>
            <p:nvPr/>
          </p:nvPicPr>
          <p:blipFill rotWithShape="1">
            <a:blip r:embed="rId3">
              <a:alphaModFix/>
            </a:blip>
            <a:srcRect/>
            <a:stretch/>
          </p:blipFill>
          <p:spPr>
            <a:xfrm>
              <a:off x="10512681" y="3505304"/>
              <a:ext cx="719561" cy="720065"/>
            </a:xfrm>
            <a:prstGeom prst="rect">
              <a:avLst/>
            </a:prstGeom>
            <a:noFill/>
            <a:ln>
              <a:noFill/>
            </a:ln>
          </p:spPr>
        </p:pic>
      </p:grpSp>
      <p:graphicFrame>
        <p:nvGraphicFramePr>
          <p:cNvPr id="595" name="Google Shape;595;p54"/>
          <p:cNvGraphicFramePr/>
          <p:nvPr/>
        </p:nvGraphicFramePr>
        <p:xfrm>
          <a:off x="436819" y="1277138"/>
          <a:ext cx="6734720" cy="3170103"/>
        </p:xfrm>
        <a:graphic>
          <a:graphicData uri="http://schemas.openxmlformats.org/drawingml/2006/table">
            <a:tbl>
              <a:tblPr>
                <a:noFill/>
              </a:tblPr>
              <a:tblGrid>
                <a:gridCol w="1046681">
                  <a:extLst>
                    <a:ext uri="{9D8B030D-6E8A-4147-A177-3AD203B41FA5}">
                      <a16:colId xmlns:a16="http://schemas.microsoft.com/office/drawing/2014/main" val="20000"/>
                    </a:ext>
                  </a:extLst>
                </a:gridCol>
                <a:gridCol w="297075">
                  <a:extLst>
                    <a:ext uri="{9D8B030D-6E8A-4147-A177-3AD203B41FA5}">
                      <a16:colId xmlns:a16="http://schemas.microsoft.com/office/drawing/2014/main" val="20001"/>
                    </a:ext>
                  </a:extLst>
                </a:gridCol>
                <a:gridCol w="1363350">
                  <a:extLst>
                    <a:ext uri="{9D8B030D-6E8A-4147-A177-3AD203B41FA5}">
                      <a16:colId xmlns:a16="http://schemas.microsoft.com/office/drawing/2014/main" val="20002"/>
                    </a:ext>
                  </a:extLst>
                </a:gridCol>
                <a:gridCol w="1342538">
                  <a:extLst>
                    <a:ext uri="{9D8B030D-6E8A-4147-A177-3AD203B41FA5}">
                      <a16:colId xmlns:a16="http://schemas.microsoft.com/office/drawing/2014/main" val="20003"/>
                    </a:ext>
                  </a:extLst>
                </a:gridCol>
                <a:gridCol w="1342538">
                  <a:extLst>
                    <a:ext uri="{9D8B030D-6E8A-4147-A177-3AD203B41FA5}">
                      <a16:colId xmlns:a16="http://schemas.microsoft.com/office/drawing/2014/main" val="20004"/>
                    </a:ext>
                  </a:extLst>
                </a:gridCol>
                <a:gridCol w="1342538">
                  <a:extLst>
                    <a:ext uri="{9D8B030D-6E8A-4147-A177-3AD203B41FA5}">
                      <a16:colId xmlns:a16="http://schemas.microsoft.com/office/drawing/2014/main" val="20005"/>
                    </a:ext>
                  </a:extLst>
                </a:gridCol>
              </a:tblGrid>
              <a:tr h="259725">
                <a:tc>
                  <a:txBody>
                    <a:bodyPr/>
                    <a:lstStyle/>
                    <a:p>
                      <a:pPr marL="182880" marR="182880" lvl="0" indent="0" algn="l"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182880" marR="182880" lvl="0" indent="0" algn="l"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76200" cap="flat" cmpd="sng">
                      <a:solidFill>
                        <a:srgbClr val="00044C">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Plan for success</a:t>
                      </a:r>
                      <a:endParaRPr sz="800" b="1">
                        <a:solidFill>
                          <a:schemeClr val="dk1"/>
                        </a:solidFill>
                        <a:latin typeface="Salesforce Sans"/>
                        <a:ea typeface="Salesforce Sans"/>
                        <a:cs typeface="Salesforce Sans"/>
                        <a:sym typeface="Salesforce Sans"/>
                      </a:endParaRPr>
                    </a:p>
                  </a:txBody>
                  <a:tcPr marL="68569" marR="68569" marT="0" marB="0" anchor="ctr">
                    <a:lnL w="76200" cap="flat" cmpd="sng">
                      <a:solidFill>
                        <a:srgbClr val="00044C">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Establish the foundation</a:t>
                      </a:r>
                      <a:endParaRPr sz="800" b="1">
                        <a:solidFill>
                          <a:schemeClr val="dk1"/>
                        </a:solidFill>
                        <a:latin typeface="Salesforce Sans"/>
                        <a:ea typeface="Salesforce Sans"/>
                        <a:cs typeface="Salesforce Sans"/>
                        <a:sym typeface="Salesforce Sans"/>
                      </a:endParaRPr>
                    </a:p>
                  </a:txBody>
                  <a:tcPr marL="68569" marR="68569" marT="0" marB="0" anchor="ctr">
                    <a:lnL w="9525"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Build to scale</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Measure impact</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dk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dk2">
                          <a:alpha val="0"/>
                        </a:schemeClr>
                      </a:solidFill>
                      <a:prstDash val="solid"/>
                      <a:round/>
                      <a:headEnd type="none" w="sm" len="sm"/>
                      <a:tailEnd type="none" w="sm" len="sm"/>
                    </a:lnL>
                    <a:lnR w="76200" cap="flat" cmpd="sng">
                      <a:solidFill>
                        <a:srgbClr val="00044C"/>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spcBef>
                          <a:spcPts val="0"/>
                        </a:spcBef>
                        <a:spcAft>
                          <a:spcPts val="0"/>
                        </a:spcAft>
                        <a:buNone/>
                      </a:pPr>
                      <a:r>
                        <a:rPr lang="en" sz="1100">
                          <a:solidFill>
                            <a:schemeClr val="dk2"/>
                          </a:solidFill>
                          <a:latin typeface="Salesforce Sans"/>
                          <a:ea typeface="Salesforce Sans"/>
                          <a:cs typeface="Salesforce Sans"/>
                          <a:sym typeface="Salesforce Sans"/>
                        </a:rPr>
                        <a:t>Business outcomes playbook</a:t>
                      </a:r>
                      <a:endParaRPr sz="1100">
                        <a:solidFill>
                          <a:schemeClr val="dk2"/>
                        </a:solidFill>
                        <a:latin typeface="Salesforce Sans"/>
                        <a:ea typeface="Salesforce Sans"/>
                        <a:cs typeface="Salesforce Sans"/>
                        <a:sym typeface="Salesforce Sans"/>
                      </a:endParaRPr>
                    </a:p>
                  </a:txBody>
                  <a:tcPr marL="0" marR="68569" marT="0" marB="0" anchor="ctr">
                    <a:lnL w="76200" cap="flat" cmpd="sng">
                      <a:solidFill>
                        <a:srgbClr val="00044C"/>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4">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lnSpc>
                          <a:spcPct val="100000"/>
                        </a:lnSpc>
                        <a:spcBef>
                          <a:spcPts val="0"/>
                        </a:spcBef>
                        <a:spcAft>
                          <a:spcPts val="0"/>
                        </a:spcAft>
                        <a:buNone/>
                      </a:pPr>
                      <a:r>
                        <a:rPr lang="en" sz="1100">
                          <a:solidFill>
                            <a:schemeClr val="accent4"/>
                          </a:solidFill>
                          <a:latin typeface="Salesforce Sans"/>
                          <a:ea typeface="Salesforce Sans"/>
                          <a:cs typeface="Salesforce Sans"/>
                          <a:sym typeface="Salesforce Sans"/>
                        </a:rPr>
                        <a:t>Anypoint Platform playbook</a:t>
                      </a:r>
                      <a:endParaRPr sz="1100"/>
                    </a:p>
                  </a:txBody>
                  <a:tcPr marL="0" marR="68569" marT="0" marB="0" anchor="ctr">
                    <a:lnL w="76200" cap="flat" cmpd="sng">
                      <a:solidFill>
                        <a:schemeClr val="accent4"/>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85063">
                <a:tc>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4">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nchor="ctr">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4">
                  <a:txBody>
                    <a:bodyPr/>
                    <a:lstStyle/>
                    <a:p>
                      <a:pPr marL="411480" lvl="0" indent="0" algn="l" rtl="0">
                        <a:lnSpc>
                          <a:spcPct val="100000"/>
                        </a:lnSpc>
                        <a:spcBef>
                          <a:spcPts val="0"/>
                        </a:spcBef>
                        <a:spcAft>
                          <a:spcPts val="0"/>
                        </a:spcAft>
                        <a:buNone/>
                      </a:pPr>
                      <a:r>
                        <a:rPr lang="en" sz="1100">
                          <a:solidFill>
                            <a:schemeClr val="accent4"/>
                          </a:solidFill>
                          <a:latin typeface="Salesforce Sans"/>
                          <a:ea typeface="Salesforce Sans"/>
                          <a:cs typeface="Salesforce Sans"/>
                          <a:sym typeface="Salesforce Sans"/>
                        </a:rPr>
                        <a:t>Projects playbook</a:t>
                      </a:r>
                      <a:endParaRPr sz="1100"/>
                    </a:p>
                  </a:txBody>
                  <a:tcPr marL="0" marR="68569" marT="0" marB="0" anchor="ctr">
                    <a:lnL w="76200" cap="flat" cmpd="sng">
                      <a:solidFill>
                        <a:schemeClr val="accent4"/>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85063">
                <a:tc rowSpan="3" gridSpan="2">
                  <a:txBody>
                    <a:bodyPr/>
                    <a:lstStyle/>
                    <a:p>
                      <a:pPr marL="182880" marR="182880" lvl="0" indent="0" algn="l"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3"/>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rowSpan="3" h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Center for Enablement “C4E” playbook</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5063">
                <a:tc gridSpan="2" vMerge="1">
                  <a:txBody>
                    <a:bodyPr/>
                    <a:lstStyle/>
                    <a:p>
                      <a:endParaRPr lang="en-US"/>
                    </a:p>
                  </a:txBody>
                  <a:tcPr/>
                </a:tc>
                <a:tc hMerge="1" v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Internal support playbook</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85063">
                <a:tc gridSpan="2" vMerge="1">
                  <a:txBody>
                    <a:bodyPr/>
                    <a:lstStyle/>
                    <a:p>
                      <a:endParaRPr lang="en-US"/>
                    </a:p>
                  </a:txBody>
                  <a:tcPr/>
                </a:tc>
                <a:tc hMerge="1" vMerge="1">
                  <a:txBody>
                    <a:bodyPr/>
                    <a:lstStyle/>
                    <a:p>
                      <a:endParaRPr lang="en-US"/>
                    </a:p>
                  </a:txBody>
                  <a:tcPr/>
                </a:tc>
                <a:tc gridSpan="4">
                  <a:txBody>
                    <a:bodyPr/>
                    <a:lstStyle/>
                    <a:p>
                      <a:pPr marL="411480" lvl="0" indent="0" algn="l" rtl="0">
                        <a:lnSpc>
                          <a:spcPct val="100000"/>
                        </a:lnSpc>
                        <a:spcBef>
                          <a:spcPts val="0"/>
                        </a:spcBef>
                        <a:spcAft>
                          <a:spcPts val="0"/>
                        </a:spcAft>
                        <a:buNone/>
                      </a:pPr>
                      <a:r>
                        <a:rPr lang="en" sz="1100">
                          <a:solidFill>
                            <a:schemeClr val="accent3"/>
                          </a:solidFill>
                          <a:latin typeface="Salesforce Sans"/>
                          <a:ea typeface="Salesforce Sans"/>
                          <a:cs typeface="Salesforce Sans"/>
                          <a:sym typeface="Salesforce Sans"/>
                        </a:rPr>
                        <a:t>Training playbook</a:t>
                      </a:r>
                      <a:endParaRPr sz="1100">
                        <a:solidFill>
                          <a:schemeClr val="accent3"/>
                        </a:solidFill>
                        <a:latin typeface="Salesforce Sans"/>
                        <a:ea typeface="Salesforce Sans"/>
                        <a:cs typeface="Salesforce Sans"/>
                        <a:sym typeface="Salesforce Sans"/>
                      </a:endParaRPr>
                    </a:p>
                  </a:txBody>
                  <a:tcPr marL="0" marR="68569" marT="0" marB="0" anchor="ctr">
                    <a:lnL w="76200"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6" name="Google Shape;596;p54"/>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t>6 playbooks to guide you</a:t>
            </a:r>
            <a:endParaRPr sz="2400"/>
          </a:p>
        </p:txBody>
      </p:sp>
      <p:sp>
        <p:nvSpPr>
          <p:cNvPr id="597" name="Google Shape;597;p54"/>
          <p:cNvSpPr txBox="1">
            <a:spLocks noGrp="1"/>
          </p:cNvSpPr>
          <p:nvPr>
            <p:ph type="sldNum" idx="12"/>
          </p:nvPr>
        </p:nvSpPr>
        <p:spPr>
          <a:xfrm>
            <a:off x="8161223" y="5082394"/>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13</a:t>
            </a:fld>
            <a:endParaRPr/>
          </a:p>
        </p:txBody>
      </p:sp>
      <p:cxnSp>
        <p:nvCxnSpPr>
          <p:cNvPr id="598" name="Google Shape;598;p54"/>
          <p:cNvCxnSpPr/>
          <p:nvPr/>
        </p:nvCxnSpPr>
        <p:spPr>
          <a:xfrm>
            <a:off x="473100" y="2992050"/>
            <a:ext cx="1088100" cy="0"/>
          </a:xfrm>
          <a:prstGeom prst="straightConnector1">
            <a:avLst/>
          </a:prstGeom>
          <a:noFill/>
          <a:ln w="9525" cap="flat" cmpd="sng">
            <a:solidFill>
              <a:srgbClr val="D5D5D5"/>
            </a:solidFill>
            <a:prstDash val="solid"/>
            <a:round/>
            <a:headEnd type="none" w="med" len="med"/>
            <a:tailEnd type="none" w="med" len="med"/>
          </a:ln>
        </p:spPr>
      </p:cxnSp>
      <p:cxnSp>
        <p:nvCxnSpPr>
          <p:cNvPr id="599" name="Google Shape;599;p54"/>
          <p:cNvCxnSpPr/>
          <p:nvPr/>
        </p:nvCxnSpPr>
        <p:spPr>
          <a:xfrm>
            <a:off x="473100" y="2021925"/>
            <a:ext cx="1088100" cy="0"/>
          </a:xfrm>
          <a:prstGeom prst="straightConnector1">
            <a:avLst/>
          </a:prstGeom>
          <a:noFill/>
          <a:ln w="9525" cap="flat" cmpd="sng">
            <a:solidFill>
              <a:srgbClr val="D5D5D5"/>
            </a:solidFill>
            <a:prstDash val="solid"/>
            <a:round/>
            <a:headEnd type="none" w="med" len="med"/>
            <a:tailEnd type="none" w="med" len="med"/>
          </a:ln>
        </p:spPr>
      </p:cxnSp>
      <p:sp>
        <p:nvSpPr>
          <p:cNvPr id="600" name="Google Shape;600;p54"/>
          <p:cNvSpPr/>
          <p:nvPr/>
        </p:nvSpPr>
        <p:spPr>
          <a:xfrm>
            <a:off x="879881" y="3585731"/>
            <a:ext cx="1066500" cy="3474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3"/>
                </a:solidFill>
                <a:latin typeface="Salesforce Sans"/>
                <a:ea typeface="Salesforce Sans"/>
                <a:cs typeface="Salesforce Sans"/>
                <a:sym typeface="Salesforce Sans"/>
              </a:rPr>
              <a:t>Org </a:t>
            </a:r>
            <a:br>
              <a:rPr lang="en" sz="825" b="1">
                <a:solidFill>
                  <a:schemeClr val="accent3"/>
                </a:solidFill>
                <a:latin typeface="Salesforce Sans"/>
                <a:ea typeface="Salesforce Sans"/>
                <a:cs typeface="Salesforce Sans"/>
                <a:sym typeface="Salesforce Sans"/>
              </a:rPr>
            </a:br>
            <a:r>
              <a:rPr lang="en" sz="825" b="1">
                <a:solidFill>
                  <a:schemeClr val="accent3"/>
                </a:solidFill>
                <a:latin typeface="Salesforce Sans"/>
                <a:ea typeface="Salesforce Sans"/>
                <a:cs typeface="Salesforce Sans"/>
                <a:sym typeface="Salesforce Sans"/>
              </a:rPr>
              <a:t>enablement</a:t>
            </a:r>
            <a:endParaRPr sz="825" b="1">
              <a:solidFill>
                <a:schemeClr val="accent3"/>
              </a:solidFill>
              <a:latin typeface="Salesforce Sans"/>
              <a:ea typeface="Salesforce Sans"/>
              <a:cs typeface="Salesforce Sans"/>
              <a:sym typeface="Salesforce Sans"/>
            </a:endParaRPr>
          </a:p>
        </p:txBody>
      </p:sp>
      <p:grpSp>
        <p:nvGrpSpPr>
          <p:cNvPr id="601" name="Google Shape;601;p54"/>
          <p:cNvGrpSpPr/>
          <p:nvPr/>
        </p:nvGrpSpPr>
        <p:grpSpPr>
          <a:xfrm>
            <a:off x="436828" y="3514778"/>
            <a:ext cx="418352" cy="418352"/>
            <a:chOff x="1007850" y="4541125"/>
            <a:chExt cx="684000" cy="684000"/>
          </a:xfrm>
        </p:grpSpPr>
        <p:sp>
          <p:nvSpPr>
            <p:cNvPr id="602" name="Google Shape;602;p54"/>
            <p:cNvSpPr/>
            <p:nvPr/>
          </p:nvSpPr>
          <p:spPr>
            <a:xfrm>
              <a:off x="1007850" y="4541125"/>
              <a:ext cx="684000" cy="684000"/>
            </a:xfrm>
            <a:prstGeom prst="ellipse">
              <a:avLst/>
            </a:prstGeom>
            <a:solidFill>
              <a:schemeClr val="accent3"/>
            </a:solidFill>
            <a:ln>
              <a:noFill/>
            </a:ln>
          </p:spPr>
          <p:txBody>
            <a:bodyPr spcFirstLastPara="1" wrap="square" lIns="68569" tIns="68569" rIns="68569" bIns="68569" anchor="ctr" anchorCtr="0">
              <a:noAutofit/>
            </a:bodyPr>
            <a:lstStyle/>
            <a:p>
              <a:endParaRPr sz="1050"/>
            </a:p>
          </p:txBody>
        </p:sp>
        <p:pic>
          <p:nvPicPr>
            <p:cNvPr id="603" name="Google Shape;603;p54"/>
            <p:cNvPicPr preferRelativeResize="0"/>
            <p:nvPr/>
          </p:nvPicPr>
          <p:blipFill>
            <a:blip r:embed="rId4">
              <a:alphaModFix/>
            </a:blip>
            <a:stretch>
              <a:fillRect/>
            </a:stretch>
          </p:blipFill>
          <p:spPr>
            <a:xfrm>
              <a:off x="1070958" y="4604233"/>
              <a:ext cx="557784" cy="557784"/>
            </a:xfrm>
            <a:prstGeom prst="rect">
              <a:avLst/>
            </a:prstGeom>
            <a:noFill/>
            <a:ln>
              <a:noFill/>
            </a:ln>
          </p:spPr>
        </p:pic>
      </p:grpSp>
      <p:sp>
        <p:nvSpPr>
          <p:cNvPr id="604" name="Google Shape;604;p54"/>
          <p:cNvSpPr/>
          <p:nvPr/>
        </p:nvSpPr>
        <p:spPr>
          <a:xfrm>
            <a:off x="879881" y="2337558"/>
            <a:ext cx="1091250" cy="3168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4"/>
                </a:solidFill>
                <a:latin typeface="Salesforce Sans"/>
                <a:ea typeface="Salesforce Sans"/>
                <a:cs typeface="Salesforce Sans"/>
                <a:sym typeface="Salesforce Sans"/>
              </a:rPr>
              <a:t>Technology </a:t>
            </a:r>
            <a:br>
              <a:rPr lang="en" sz="825" b="1">
                <a:solidFill>
                  <a:schemeClr val="accent4"/>
                </a:solidFill>
                <a:latin typeface="Salesforce Sans"/>
                <a:ea typeface="Salesforce Sans"/>
                <a:cs typeface="Salesforce Sans"/>
                <a:sym typeface="Salesforce Sans"/>
              </a:rPr>
            </a:br>
            <a:r>
              <a:rPr lang="en" sz="825" b="1">
                <a:solidFill>
                  <a:schemeClr val="accent4"/>
                </a:solidFill>
                <a:latin typeface="Salesforce Sans"/>
                <a:ea typeface="Salesforce Sans"/>
                <a:cs typeface="Salesforce Sans"/>
                <a:sym typeface="Salesforce Sans"/>
              </a:rPr>
              <a:t>delivery</a:t>
            </a:r>
            <a:endParaRPr sz="825" b="1">
              <a:solidFill>
                <a:schemeClr val="accent4"/>
              </a:solidFill>
              <a:latin typeface="Salesforce Sans"/>
              <a:ea typeface="Salesforce Sans"/>
              <a:cs typeface="Salesforce Sans"/>
              <a:sym typeface="Salesforce Sans"/>
            </a:endParaRPr>
          </a:p>
        </p:txBody>
      </p:sp>
      <p:grpSp>
        <p:nvGrpSpPr>
          <p:cNvPr id="605" name="Google Shape;605;p54"/>
          <p:cNvGrpSpPr/>
          <p:nvPr/>
        </p:nvGrpSpPr>
        <p:grpSpPr>
          <a:xfrm>
            <a:off x="436828" y="2286782"/>
            <a:ext cx="418352" cy="418352"/>
            <a:chOff x="1007850" y="2998200"/>
            <a:chExt cx="684000" cy="684000"/>
          </a:xfrm>
        </p:grpSpPr>
        <p:sp>
          <p:nvSpPr>
            <p:cNvPr id="606" name="Google Shape;606;p54"/>
            <p:cNvSpPr/>
            <p:nvPr/>
          </p:nvSpPr>
          <p:spPr>
            <a:xfrm>
              <a:off x="1007850" y="2998200"/>
              <a:ext cx="684000" cy="684000"/>
            </a:xfrm>
            <a:prstGeom prst="ellipse">
              <a:avLst/>
            </a:prstGeom>
            <a:solidFill>
              <a:schemeClr val="accent4"/>
            </a:solidFill>
            <a:ln>
              <a:noFill/>
            </a:ln>
          </p:spPr>
          <p:txBody>
            <a:bodyPr spcFirstLastPara="1" wrap="square" lIns="68569" tIns="68569" rIns="68569" bIns="68569" anchor="ctr" anchorCtr="0">
              <a:noAutofit/>
            </a:bodyPr>
            <a:lstStyle/>
            <a:p>
              <a:endParaRPr sz="1050"/>
            </a:p>
          </p:txBody>
        </p:sp>
        <p:pic>
          <p:nvPicPr>
            <p:cNvPr id="607" name="Google Shape;607;p54"/>
            <p:cNvPicPr preferRelativeResize="0"/>
            <p:nvPr/>
          </p:nvPicPr>
          <p:blipFill rotWithShape="1">
            <a:blip r:embed="rId5">
              <a:alphaModFix/>
            </a:blip>
            <a:srcRect/>
            <a:stretch/>
          </p:blipFill>
          <p:spPr>
            <a:xfrm>
              <a:off x="1070958" y="3061326"/>
              <a:ext cx="557784" cy="557784"/>
            </a:xfrm>
            <a:prstGeom prst="rect">
              <a:avLst/>
            </a:prstGeom>
            <a:noFill/>
            <a:ln>
              <a:noFill/>
            </a:ln>
          </p:spPr>
        </p:pic>
      </p:grpSp>
      <p:sp>
        <p:nvSpPr>
          <p:cNvPr id="608" name="Google Shape;608;p54"/>
          <p:cNvSpPr/>
          <p:nvPr/>
        </p:nvSpPr>
        <p:spPr>
          <a:xfrm>
            <a:off x="879881" y="1536863"/>
            <a:ext cx="1111275" cy="448875"/>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900" b="1">
                <a:solidFill>
                  <a:srgbClr val="00044C"/>
                </a:solidFill>
                <a:latin typeface="Salesforce Sans"/>
                <a:ea typeface="Salesforce Sans"/>
                <a:cs typeface="Salesforce Sans"/>
                <a:sym typeface="Salesforce Sans"/>
              </a:rPr>
              <a:t>Business</a:t>
            </a:r>
            <a:endParaRPr sz="900" b="1">
              <a:solidFill>
                <a:srgbClr val="00044C"/>
              </a:solidFill>
              <a:latin typeface="Salesforce Sans"/>
              <a:ea typeface="Salesforce Sans"/>
              <a:cs typeface="Salesforce Sans"/>
              <a:sym typeface="Salesforce Sans"/>
            </a:endParaRPr>
          </a:p>
          <a:p>
            <a:pPr>
              <a:buClr>
                <a:schemeClr val="lt1"/>
              </a:buClr>
              <a:buSzPts val="1100"/>
            </a:pPr>
            <a:r>
              <a:rPr lang="en" sz="900" b="1">
                <a:solidFill>
                  <a:srgbClr val="00044C"/>
                </a:solidFill>
                <a:latin typeface="Salesforce Sans"/>
                <a:ea typeface="Salesforce Sans"/>
                <a:cs typeface="Salesforce Sans"/>
                <a:sym typeface="Salesforce Sans"/>
              </a:rPr>
              <a:t>outcomes</a:t>
            </a:r>
            <a:endParaRPr sz="900" b="1">
              <a:solidFill>
                <a:srgbClr val="00044C"/>
              </a:solidFill>
              <a:latin typeface="Salesforce Sans"/>
              <a:ea typeface="Salesforce Sans"/>
              <a:cs typeface="Salesforce Sans"/>
              <a:sym typeface="Salesforce Sans"/>
            </a:endParaRPr>
          </a:p>
        </p:txBody>
      </p:sp>
      <p:grpSp>
        <p:nvGrpSpPr>
          <p:cNvPr id="609" name="Google Shape;609;p54"/>
          <p:cNvGrpSpPr/>
          <p:nvPr/>
        </p:nvGrpSpPr>
        <p:grpSpPr>
          <a:xfrm>
            <a:off x="436828" y="1536861"/>
            <a:ext cx="418352" cy="418352"/>
            <a:chOff x="1007850" y="1672913"/>
            <a:chExt cx="684000" cy="684000"/>
          </a:xfrm>
        </p:grpSpPr>
        <p:sp>
          <p:nvSpPr>
            <p:cNvPr id="610" name="Google Shape;610;p54"/>
            <p:cNvSpPr/>
            <p:nvPr/>
          </p:nvSpPr>
          <p:spPr>
            <a:xfrm>
              <a:off x="1007850" y="1672913"/>
              <a:ext cx="684000" cy="684000"/>
            </a:xfrm>
            <a:prstGeom prst="ellipse">
              <a:avLst/>
            </a:prstGeom>
            <a:solidFill>
              <a:srgbClr val="00044C"/>
            </a:solidFill>
            <a:ln>
              <a:noFill/>
            </a:ln>
          </p:spPr>
          <p:txBody>
            <a:bodyPr spcFirstLastPara="1" wrap="square" lIns="68569" tIns="68569" rIns="68569" bIns="68569" anchor="ctr" anchorCtr="0">
              <a:noAutofit/>
            </a:bodyPr>
            <a:lstStyle/>
            <a:p>
              <a:endParaRPr sz="1050"/>
            </a:p>
          </p:txBody>
        </p:sp>
        <p:pic>
          <p:nvPicPr>
            <p:cNvPr id="611" name="Google Shape;611;p54"/>
            <p:cNvPicPr preferRelativeResize="0"/>
            <p:nvPr/>
          </p:nvPicPr>
          <p:blipFill rotWithShape="1">
            <a:blip r:embed="rId6">
              <a:alphaModFix/>
            </a:blip>
            <a:srcRect l="39" r="29"/>
            <a:stretch/>
          </p:blipFill>
          <p:spPr>
            <a:xfrm>
              <a:off x="1070958" y="1736021"/>
              <a:ext cx="557784" cy="55778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5"/>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t>Catalyst Methodology Playbook example</a:t>
            </a:r>
            <a:endParaRPr sz="2400"/>
          </a:p>
        </p:txBody>
      </p:sp>
      <p:sp>
        <p:nvSpPr>
          <p:cNvPr id="617" name="Google Shape;617;p55"/>
          <p:cNvSpPr txBox="1">
            <a:spLocks noGrp="1"/>
          </p:cNvSpPr>
          <p:nvPr>
            <p:ph type="sldNum" idx="12"/>
          </p:nvPr>
        </p:nvSpPr>
        <p:spPr>
          <a:xfrm>
            <a:off x="8161223" y="4754325"/>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14</a:t>
            </a:fld>
            <a:endParaRPr/>
          </a:p>
        </p:txBody>
      </p:sp>
      <p:sp>
        <p:nvSpPr>
          <p:cNvPr id="618" name="Google Shape;618;p55"/>
          <p:cNvSpPr/>
          <p:nvPr/>
        </p:nvSpPr>
        <p:spPr>
          <a:xfrm>
            <a:off x="973331" y="1214944"/>
            <a:ext cx="6776100" cy="3449925"/>
          </a:xfrm>
          <a:prstGeom prst="rect">
            <a:avLst/>
          </a:prstGeom>
          <a:solidFill>
            <a:schemeClr val="lt1"/>
          </a:solidFill>
          <a:ln w="9525" cap="flat" cmpd="sng">
            <a:solidFill>
              <a:srgbClr val="999999"/>
            </a:solidFill>
            <a:prstDash val="solid"/>
            <a:round/>
            <a:headEnd type="none" w="sm" len="sm"/>
            <a:tailEnd type="none" w="sm" len="sm"/>
          </a:ln>
        </p:spPr>
        <p:txBody>
          <a:bodyPr spcFirstLastPara="1" wrap="square" lIns="68569" tIns="68569" rIns="68569" bIns="68569" anchor="ctr" anchorCtr="0">
            <a:noAutofit/>
          </a:bodyPr>
          <a:lstStyle/>
          <a:p>
            <a:endParaRPr sz="1050"/>
          </a:p>
        </p:txBody>
      </p:sp>
      <p:graphicFrame>
        <p:nvGraphicFramePr>
          <p:cNvPr id="619" name="Google Shape;619;p55"/>
          <p:cNvGraphicFramePr/>
          <p:nvPr/>
        </p:nvGraphicFramePr>
        <p:xfrm>
          <a:off x="1152732" y="1896985"/>
          <a:ext cx="5319655" cy="2881006"/>
        </p:xfrm>
        <a:graphic>
          <a:graphicData uri="http://schemas.openxmlformats.org/drawingml/2006/table">
            <a:tbl>
              <a:tblPr>
                <a:noFill/>
              </a:tblPr>
              <a:tblGrid>
                <a:gridCol w="1063931">
                  <a:extLst>
                    <a:ext uri="{9D8B030D-6E8A-4147-A177-3AD203B41FA5}">
                      <a16:colId xmlns:a16="http://schemas.microsoft.com/office/drawing/2014/main" val="20000"/>
                    </a:ext>
                  </a:extLst>
                </a:gridCol>
                <a:gridCol w="1063931">
                  <a:extLst>
                    <a:ext uri="{9D8B030D-6E8A-4147-A177-3AD203B41FA5}">
                      <a16:colId xmlns:a16="http://schemas.microsoft.com/office/drawing/2014/main" val="20001"/>
                    </a:ext>
                  </a:extLst>
                </a:gridCol>
                <a:gridCol w="1063931">
                  <a:extLst>
                    <a:ext uri="{9D8B030D-6E8A-4147-A177-3AD203B41FA5}">
                      <a16:colId xmlns:a16="http://schemas.microsoft.com/office/drawing/2014/main" val="20002"/>
                    </a:ext>
                  </a:extLst>
                </a:gridCol>
                <a:gridCol w="1063931">
                  <a:extLst>
                    <a:ext uri="{9D8B030D-6E8A-4147-A177-3AD203B41FA5}">
                      <a16:colId xmlns:a16="http://schemas.microsoft.com/office/drawing/2014/main" val="20003"/>
                    </a:ext>
                  </a:extLst>
                </a:gridCol>
                <a:gridCol w="1063931">
                  <a:extLst>
                    <a:ext uri="{9D8B030D-6E8A-4147-A177-3AD203B41FA5}">
                      <a16:colId xmlns:a16="http://schemas.microsoft.com/office/drawing/2014/main" val="20004"/>
                    </a:ext>
                  </a:extLst>
                </a:gridCol>
              </a:tblGrid>
              <a:tr h="271200">
                <a:tc gridSpan="2">
                  <a:txBody>
                    <a:bodyPr/>
                    <a:lstStyle/>
                    <a:p>
                      <a:pPr marL="0" lvl="0" indent="0" algn="ctr" rtl="0">
                        <a:spcBef>
                          <a:spcPts val="0"/>
                        </a:spcBef>
                        <a:spcAft>
                          <a:spcPts val="0"/>
                        </a:spcAft>
                        <a:buNone/>
                      </a:pPr>
                      <a:r>
                        <a:rPr lang="en" sz="600" b="1">
                          <a:solidFill>
                            <a:schemeClr val="dk1"/>
                          </a:solidFill>
                          <a:latin typeface="Salesforce Sans"/>
                          <a:ea typeface="Salesforce Sans"/>
                          <a:cs typeface="Salesforce Sans"/>
                          <a:sym typeface="Salesforce Sans"/>
                        </a:rPr>
                        <a:t>Plan for success</a:t>
                      </a:r>
                      <a:endParaRPr sz="600">
                        <a:solidFill>
                          <a:schemeClr val="dk1"/>
                        </a:solidFill>
                        <a:latin typeface="Salesforce Sans"/>
                        <a:ea typeface="Salesforce Sans"/>
                        <a:cs typeface="Salesforce Sans"/>
                        <a:sym typeface="Salesforce Sans"/>
                      </a:endParaRPr>
                    </a:p>
                  </a:txBody>
                  <a:tcPr marL="68569" marR="68569" marT="68569" marB="68569"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600" b="1">
                          <a:solidFill>
                            <a:schemeClr val="dk1"/>
                          </a:solidFill>
                          <a:latin typeface="Salesforce Sans"/>
                          <a:ea typeface="Salesforce Sans"/>
                          <a:cs typeface="Salesforce Sans"/>
                          <a:sym typeface="Salesforce Sans"/>
                        </a:rPr>
                        <a:t>Establish the foundation</a:t>
                      </a:r>
                      <a:endParaRPr sz="600">
                        <a:solidFill>
                          <a:schemeClr val="dk1"/>
                        </a:solidFill>
                        <a:latin typeface="Salesforce Sans"/>
                        <a:ea typeface="Salesforce Sans"/>
                        <a:cs typeface="Salesforce Sans"/>
                        <a:sym typeface="Salesforce Sans"/>
                      </a:endParaRPr>
                    </a:p>
                  </a:txBody>
                  <a:tcPr marL="68569" marR="68569" marT="68569" marB="68569"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chemeClr val="dk1"/>
                          </a:solidFill>
                          <a:latin typeface="Salesforce Sans"/>
                          <a:ea typeface="Salesforce Sans"/>
                          <a:cs typeface="Salesforce Sans"/>
                          <a:sym typeface="Salesforce Sans"/>
                        </a:rPr>
                        <a:t>Build to scale</a:t>
                      </a:r>
                      <a:endParaRPr sz="600">
                        <a:solidFill>
                          <a:schemeClr val="dk1"/>
                        </a:solidFill>
                        <a:latin typeface="Salesforce Sans"/>
                        <a:ea typeface="Salesforce Sans"/>
                        <a:cs typeface="Salesforce Sans"/>
                        <a:sym typeface="Salesforce Sans"/>
                      </a:endParaRPr>
                    </a:p>
                  </a:txBody>
                  <a:tcPr marL="68569" marR="68569" marT="68569" marB="68569"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chemeClr val="dk1"/>
                          </a:solidFill>
                          <a:latin typeface="Salesforce Sans"/>
                          <a:ea typeface="Salesforce Sans"/>
                          <a:cs typeface="Salesforce Sans"/>
                          <a:sym typeface="Salesforce Sans"/>
                        </a:rPr>
                        <a:t>Measure impact</a:t>
                      </a:r>
                      <a:endParaRPr sz="600">
                        <a:solidFill>
                          <a:schemeClr val="dk1"/>
                        </a:solidFill>
                        <a:latin typeface="Salesforce Sans"/>
                        <a:ea typeface="Salesforce Sans"/>
                        <a:cs typeface="Salesforce Sans"/>
                        <a:sym typeface="Salesforce Sans"/>
                      </a:endParaRPr>
                    </a:p>
                  </a:txBody>
                  <a:tcPr marL="68569" marR="68569" marT="68569" marB="68569"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7168">
                <a:tc>
                  <a:txBody>
                    <a:bodyPr/>
                    <a:lstStyle/>
                    <a:p>
                      <a:pPr marL="0" lvl="0" indent="0" algn="ctr" rtl="0">
                        <a:spcBef>
                          <a:spcPts val="0"/>
                        </a:spcBef>
                        <a:spcAft>
                          <a:spcPts val="0"/>
                        </a:spcAft>
                        <a:buNone/>
                      </a:pPr>
                      <a:r>
                        <a:rPr lang="en" sz="500">
                          <a:solidFill>
                            <a:schemeClr val="lt1"/>
                          </a:solidFill>
                          <a:latin typeface="Salesforce Sans"/>
                          <a:ea typeface="Salesforce Sans"/>
                          <a:cs typeface="Salesforce Sans"/>
                          <a:sym typeface="Salesforce Sans"/>
                        </a:rPr>
                        <a:t>Define Anypoint Platform Vision and Roadmap</a:t>
                      </a:r>
                      <a:endParaRPr sz="500">
                        <a:solidFill>
                          <a:schemeClr val="lt1"/>
                        </a:solidFill>
                        <a:latin typeface="Salesforce Sans"/>
                        <a:ea typeface="Salesforce Sans"/>
                        <a:cs typeface="Salesforce Sans"/>
                        <a:sym typeface="Salesforce Sans"/>
                      </a:endParaRPr>
                    </a:p>
                  </a:txBody>
                  <a:tcPr marL="68569" marR="68569" marT="68569" marB="68569"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500">
                          <a:solidFill>
                            <a:schemeClr val="lt1"/>
                          </a:solidFill>
                          <a:latin typeface="Salesforce Sans"/>
                          <a:ea typeface="Salesforce Sans"/>
                          <a:cs typeface="Salesforce Sans"/>
                          <a:sym typeface="Salesforce Sans"/>
                        </a:rPr>
                        <a:t>Design Anypoint Platform Architecture and Implementation Plan</a:t>
                      </a:r>
                      <a:endParaRPr sz="500">
                        <a:solidFill>
                          <a:schemeClr val="lt1"/>
                        </a:solidFill>
                        <a:latin typeface="Salesforce Sans"/>
                        <a:ea typeface="Salesforce Sans"/>
                        <a:cs typeface="Salesforce Sans"/>
                        <a:sym typeface="Salesforce Sans"/>
                      </a:endParaRPr>
                    </a:p>
                  </a:txBody>
                  <a:tcPr marL="68569" marR="68569" marT="68569" marB="68569"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500">
                          <a:solidFill>
                            <a:schemeClr val="lt1"/>
                          </a:solidFill>
                          <a:latin typeface="Salesforce Sans"/>
                          <a:ea typeface="Salesforce Sans"/>
                          <a:cs typeface="Salesforce Sans"/>
                          <a:sym typeface="Salesforce Sans"/>
                        </a:rPr>
                        <a:t>Deploy Anypoint Platform</a:t>
                      </a:r>
                      <a:endParaRPr sz="500">
                        <a:solidFill>
                          <a:schemeClr val="lt1"/>
                        </a:solidFill>
                        <a:latin typeface="Salesforce Sans"/>
                        <a:ea typeface="Salesforce Sans"/>
                        <a:cs typeface="Salesforce Sans"/>
                        <a:sym typeface="Salesforce Sans"/>
                      </a:endParaRPr>
                    </a:p>
                  </a:txBody>
                  <a:tcPr marL="68569" marR="68569" marT="68569" marB="68569"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500">
                          <a:solidFill>
                            <a:schemeClr val="lt1"/>
                          </a:solidFill>
                          <a:latin typeface="Salesforce Sans"/>
                          <a:ea typeface="Salesforce Sans"/>
                          <a:cs typeface="Salesforce Sans"/>
                          <a:sym typeface="Salesforce Sans"/>
                        </a:rPr>
                        <a:t>Scale and Refine </a:t>
                      </a:r>
                      <a:br>
                        <a:rPr lang="en" sz="500">
                          <a:solidFill>
                            <a:schemeClr val="lt1"/>
                          </a:solidFill>
                          <a:latin typeface="Salesforce Sans"/>
                          <a:ea typeface="Salesforce Sans"/>
                          <a:cs typeface="Salesforce Sans"/>
                          <a:sym typeface="Salesforce Sans"/>
                        </a:rPr>
                      </a:br>
                      <a:r>
                        <a:rPr lang="en" sz="500">
                          <a:solidFill>
                            <a:schemeClr val="lt1"/>
                          </a:solidFill>
                          <a:latin typeface="Salesforce Sans"/>
                          <a:ea typeface="Salesforce Sans"/>
                          <a:cs typeface="Salesforce Sans"/>
                          <a:sym typeface="Salesforce Sans"/>
                        </a:rPr>
                        <a:t>Anypoint Platform</a:t>
                      </a:r>
                      <a:endParaRPr sz="500">
                        <a:solidFill>
                          <a:schemeClr val="lt1"/>
                        </a:solidFill>
                        <a:latin typeface="Salesforce Sans"/>
                        <a:ea typeface="Salesforce Sans"/>
                        <a:cs typeface="Salesforce Sans"/>
                        <a:sym typeface="Salesforce Sans"/>
                      </a:endParaRPr>
                    </a:p>
                  </a:txBody>
                  <a:tcPr marL="68569" marR="68569" marT="68569" marB="68569"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500">
                          <a:solidFill>
                            <a:schemeClr val="lt1"/>
                          </a:solidFill>
                          <a:latin typeface="Salesforce Sans"/>
                          <a:ea typeface="Salesforce Sans"/>
                          <a:cs typeface="Salesforce Sans"/>
                          <a:sym typeface="Salesforce Sans"/>
                        </a:rPr>
                        <a:t>Measure Anypoint</a:t>
                      </a:r>
                      <a:br>
                        <a:rPr lang="en" sz="500">
                          <a:solidFill>
                            <a:schemeClr val="lt1"/>
                          </a:solidFill>
                          <a:latin typeface="Salesforce Sans"/>
                          <a:ea typeface="Salesforce Sans"/>
                          <a:cs typeface="Salesforce Sans"/>
                          <a:sym typeface="Salesforce Sans"/>
                        </a:rPr>
                      </a:br>
                      <a:r>
                        <a:rPr lang="en" sz="500">
                          <a:solidFill>
                            <a:schemeClr val="lt1"/>
                          </a:solidFill>
                          <a:latin typeface="Salesforce Sans"/>
                          <a:ea typeface="Salesforce Sans"/>
                          <a:cs typeface="Salesforce Sans"/>
                          <a:sym typeface="Salesforce Sans"/>
                        </a:rPr>
                        <a:t>Platform KPIs</a:t>
                      </a:r>
                      <a:endParaRPr sz="500">
                        <a:solidFill>
                          <a:schemeClr val="lt1"/>
                        </a:solidFill>
                        <a:latin typeface="Salesforce Sans"/>
                        <a:ea typeface="Salesforce Sans"/>
                        <a:cs typeface="Salesforce Sans"/>
                        <a:sym typeface="Salesforce Sans"/>
                      </a:endParaRPr>
                    </a:p>
                  </a:txBody>
                  <a:tcPr marL="68569" marR="68569" marT="68569" marB="68569"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B268"/>
                    </a:solidFill>
                  </a:tcPr>
                </a:tc>
                <a:extLst>
                  <a:ext uri="{0D108BD9-81ED-4DB2-BD59-A6C34878D82A}">
                    <a16:rowId xmlns:a16="http://schemas.microsoft.com/office/drawing/2014/main" val="10001"/>
                  </a:ext>
                </a:extLst>
              </a:tr>
              <a:tr h="1828425">
                <a:tc>
                  <a:txBody>
                    <a:bodyPr/>
                    <a:lstStyle/>
                    <a:p>
                      <a:pPr marL="164592" lvl="0" indent="-156972" algn="l" rtl="0">
                        <a:spcBef>
                          <a:spcPts val="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Define the Vision for Anypoint Platform </a:t>
                      </a:r>
                      <a:endParaRPr sz="500">
                        <a:solidFill>
                          <a:schemeClr val="dk2"/>
                        </a:solidFill>
                        <a:latin typeface="Salesforce Sans"/>
                        <a:ea typeface="Salesforce Sans"/>
                        <a:cs typeface="Salesforce Sans"/>
                        <a:sym typeface="Salesforce Sans"/>
                      </a:endParaRPr>
                    </a:p>
                    <a:p>
                      <a:pPr marL="228600" marR="0" lvl="1" indent="-83820"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Alignment with strategic goals</a:t>
                      </a:r>
                      <a:endParaRPr sz="500">
                        <a:solidFill>
                          <a:schemeClr val="dk2"/>
                        </a:solidFill>
                        <a:latin typeface="Salesforce Sans"/>
                        <a:ea typeface="Salesforce Sans"/>
                        <a:cs typeface="Salesforce Sans"/>
                        <a:sym typeface="Salesforce Sans"/>
                      </a:endParaRPr>
                    </a:p>
                    <a:p>
                      <a:pPr marL="228600" marR="0" lvl="1" indent="-83820"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Architectural Principles and Standards</a:t>
                      </a:r>
                      <a:endParaRPr sz="500">
                        <a:solidFill>
                          <a:schemeClr val="dk2"/>
                        </a:solidFill>
                        <a:latin typeface="Salesforce Sans"/>
                        <a:ea typeface="Salesforce Sans"/>
                        <a:cs typeface="Salesforce Sans"/>
                        <a:sym typeface="Salesforce Sans"/>
                      </a:endParaRPr>
                    </a:p>
                    <a:p>
                      <a:pPr marL="228600" marR="0" lvl="1" indent="-83820"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Stakeholder questions and concerns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Validate Vision with Relevant Enterprise Architecture and Operations Stakeholders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Define key Anypoint platform Roadmap and Map to Overall Success Plan</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30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Establish Anypoint platform KPI’s and Measurement Plan</a:t>
                      </a:r>
                      <a:endParaRPr sz="5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64592" marR="0" lvl="0" indent="-156972" algn="l" rtl="0">
                        <a:lnSpc>
                          <a:spcPct val="100000"/>
                        </a:lnSpc>
                        <a:spcBef>
                          <a:spcPts val="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Establish Anypoint platform Architecture</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Define Common Services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Establish DevOps Approach</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Define API/Integration Lifecycle Management and Governance Processes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Define the Anypoint Platform Operational Model</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Validate Compliance of Architecture</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Build Anypoint Platform, implementation plan to support key milestones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Develop the Anypoint Platform Test Plan</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Develop the Anypoint Platform Upgrade Plan</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30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Develop the Anypoint Platform DR Plan</a:t>
                      </a:r>
                      <a:endParaRPr sz="5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64592" marR="0" lvl="0" indent="-156972" algn="l" rtl="0">
                        <a:lnSpc>
                          <a:spcPct val="100000"/>
                        </a:lnSpc>
                        <a:spcBef>
                          <a:spcPts val="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Install Anypoint Platform</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Install and Setup Common Services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Execute Anypoint Platform Test Plan</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Transfer Ownership to Operations/Support Team</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30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Set up CI/CD pipelines</a:t>
                      </a:r>
                      <a:endParaRPr sz="5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64592" marR="0" lvl="0" indent="-156972" algn="l" rtl="0">
                        <a:lnSpc>
                          <a:spcPct val="100000"/>
                        </a:lnSpc>
                        <a:spcBef>
                          <a:spcPts val="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Gather Feedback from Project Teams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Review and Modify Anypoint Platform KPI’s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Plan for Demand of Current and Future Projects </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Review and Update Anypoint Platform Architecture</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Refine the Anypoint Platform</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Refine CI/CD Pipelines</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30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Upgrade Anypoint Platform, as Applicable</a:t>
                      </a:r>
                      <a:endParaRPr sz="5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64592" marR="0" lvl="0" indent="-156972" algn="l" rtl="0">
                        <a:lnSpc>
                          <a:spcPct val="100000"/>
                        </a:lnSpc>
                        <a:spcBef>
                          <a:spcPts val="0"/>
                        </a:spcBef>
                        <a:spcAft>
                          <a:spcPts val="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Measure Anypoint platform KPIs </a:t>
                      </a:r>
                      <a:endParaRPr sz="500">
                        <a:solidFill>
                          <a:schemeClr val="dk2"/>
                        </a:solidFill>
                        <a:latin typeface="Salesforce Sans"/>
                        <a:ea typeface="Salesforce Sans"/>
                        <a:cs typeface="Salesforce Sans"/>
                        <a:sym typeface="Salesforce Sans"/>
                      </a:endParaRPr>
                    </a:p>
                    <a:p>
                      <a:pPr marL="164592" marR="0" lvl="0" indent="-156972" algn="l" rtl="0">
                        <a:lnSpc>
                          <a:spcPct val="100000"/>
                        </a:lnSpc>
                        <a:spcBef>
                          <a:spcPts val="300"/>
                        </a:spcBef>
                        <a:spcAft>
                          <a:spcPts val="300"/>
                        </a:spcAft>
                        <a:buClr>
                          <a:schemeClr val="dk2"/>
                        </a:buClr>
                        <a:buSzPts val="600"/>
                        <a:buFont typeface="Salesforce Sans"/>
                        <a:buChar char="●"/>
                      </a:pPr>
                      <a:r>
                        <a:rPr lang="en" sz="500">
                          <a:solidFill>
                            <a:schemeClr val="dk2"/>
                          </a:solidFill>
                          <a:latin typeface="Salesforce Sans"/>
                          <a:ea typeface="Salesforce Sans"/>
                          <a:cs typeface="Salesforce Sans"/>
                          <a:sym typeface="Salesforce Sans"/>
                        </a:rPr>
                        <a:t>Develop Anypoint Platform Improvement Recommendations</a:t>
                      </a:r>
                      <a:endParaRPr sz="5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0" name="Google Shape;620;p55"/>
          <p:cNvSpPr/>
          <p:nvPr/>
        </p:nvSpPr>
        <p:spPr>
          <a:xfrm flipH="1">
            <a:off x="6585524" y="2119152"/>
            <a:ext cx="1163925" cy="395100"/>
          </a:xfrm>
          <a:prstGeom prst="homePlate">
            <a:avLst>
              <a:gd name="adj" fmla="val 50000"/>
            </a:avLst>
          </a:prstGeom>
          <a:solidFill>
            <a:schemeClr val="dk1"/>
          </a:solidFill>
          <a:ln>
            <a:noFill/>
          </a:ln>
        </p:spPr>
        <p:txBody>
          <a:bodyPr spcFirstLastPara="1" wrap="square" lIns="91369" tIns="91369" rIns="91369" bIns="91369" anchor="ctr" anchorCtr="0">
            <a:noAutofit/>
          </a:bodyPr>
          <a:lstStyle/>
          <a:p>
            <a:pPr>
              <a:buClr>
                <a:schemeClr val="lt1"/>
              </a:buClr>
              <a:buSzPts val="1900"/>
            </a:pPr>
            <a:r>
              <a:rPr lang="en" sz="1425">
                <a:solidFill>
                  <a:schemeClr val="lt1"/>
                </a:solidFill>
                <a:latin typeface="Salesforce Sans"/>
                <a:ea typeface="Salesforce Sans"/>
                <a:cs typeface="Salesforce Sans"/>
                <a:sym typeface="Salesforce Sans"/>
              </a:rPr>
              <a:t>Activities</a:t>
            </a:r>
            <a:endParaRPr sz="1425">
              <a:solidFill>
                <a:schemeClr val="lt1"/>
              </a:solidFill>
              <a:latin typeface="Salesforce Sans"/>
              <a:ea typeface="Salesforce Sans"/>
              <a:cs typeface="Salesforce Sans"/>
              <a:sym typeface="Salesforce Sans"/>
            </a:endParaRPr>
          </a:p>
        </p:txBody>
      </p:sp>
      <p:sp>
        <p:nvSpPr>
          <p:cNvPr id="621" name="Google Shape;621;p55"/>
          <p:cNvSpPr/>
          <p:nvPr/>
        </p:nvSpPr>
        <p:spPr>
          <a:xfrm flipH="1">
            <a:off x="6585524" y="3165861"/>
            <a:ext cx="1163925" cy="395100"/>
          </a:xfrm>
          <a:prstGeom prst="homePlate">
            <a:avLst>
              <a:gd name="adj" fmla="val 50000"/>
            </a:avLst>
          </a:prstGeom>
          <a:solidFill>
            <a:schemeClr val="dk1"/>
          </a:solidFill>
          <a:ln>
            <a:noFill/>
          </a:ln>
        </p:spPr>
        <p:txBody>
          <a:bodyPr spcFirstLastPara="1" wrap="square" lIns="91369" tIns="91369" rIns="91369" bIns="91369" anchor="ctr" anchorCtr="0">
            <a:noAutofit/>
          </a:bodyPr>
          <a:lstStyle/>
          <a:p>
            <a:pPr>
              <a:buClr>
                <a:schemeClr val="lt1"/>
              </a:buClr>
              <a:buSzPts val="1900"/>
            </a:pPr>
            <a:r>
              <a:rPr lang="en" sz="1425">
                <a:solidFill>
                  <a:schemeClr val="lt1"/>
                </a:solidFill>
                <a:latin typeface="Salesforce Sans"/>
                <a:ea typeface="Salesforce Sans"/>
                <a:cs typeface="Salesforce Sans"/>
                <a:sym typeface="Salesforce Sans"/>
              </a:rPr>
              <a:t>Steps</a:t>
            </a:r>
            <a:endParaRPr sz="1425">
              <a:solidFill>
                <a:schemeClr val="lt1"/>
              </a:solidFill>
              <a:latin typeface="Salesforce Sans"/>
              <a:ea typeface="Salesforce Sans"/>
              <a:cs typeface="Salesforce Sans"/>
              <a:sym typeface="Salesforce Sans"/>
            </a:endParaRPr>
          </a:p>
        </p:txBody>
      </p:sp>
      <p:sp>
        <p:nvSpPr>
          <p:cNvPr id="622" name="Google Shape;622;p55"/>
          <p:cNvSpPr txBox="1"/>
          <p:nvPr/>
        </p:nvSpPr>
        <p:spPr>
          <a:xfrm>
            <a:off x="1178775" y="1395038"/>
            <a:ext cx="5777550" cy="370125"/>
          </a:xfrm>
          <a:prstGeom prst="rect">
            <a:avLst/>
          </a:prstGeom>
          <a:noFill/>
          <a:ln>
            <a:noFill/>
          </a:ln>
        </p:spPr>
        <p:txBody>
          <a:bodyPr spcFirstLastPara="1" wrap="square" lIns="68569" tIns="68569" rIns="68569" bIns="68569" anchor="t" anchorCtr="0">
            <a:noAutofit/>
          </a:bodyPr>
          <a:lstStyle/>
          <a:p>
            <a:pPr algn="ctr"/>
            <a:r>
              <a:rPr lang="en" sz="1800">
                <a:solidFill>
                  <a:schemeClr val="dk1"/>
                </a:solidFill>
                <a:latin typeface="Salesforce Sans"/>
                <a:ea typeface="Salesforce Sans"/>
                <a:cs typeface="Salesforce Sans"/>
                <a:sym typeface="Salesforce Sans"/>
              </a:rPr>
              <a:t>Anypoint Platform Playbook</a:t>
            </a:r>
            <a:endParaRPr sz="1800">
              <a:latin typeface="Salesforce Sans"/>
              <a:ea typeface="Salesforce Sans"/>
              <a:cs typeface="Salesforce Sans"/>
              <a:sym typeface="Salesforc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aphicFrame>
        <p:nvGraphicFramePr>
          <p:cNvPr id="627" name="Google Shape;627;p56"/>
          <p:cNvGraphicFramePr/>
          <p:nvPr/>
        </p:nvGraphicFramePr>
        <p:xfrm>
          <a:off x="436819" y="949069"/>
          <a:ext cx="8285120" cy="3830821"/>
        </p:xfrm>
        <a:graphic>
          <a:graphicData uri="http://schemas.openxmlformats.org/drawingml/2006/table">
            <a:tbl>
              <a:tblPr>
                <a:noFill/>
              </a:tblPr>
              <a:tblGrid>
                <a:gridCol w="1303838">
                  <a:extLst>
                    <a:ext uri="{9D8B030D-6E8A-4147-A177-3AD203B41FA5}">
                      <a16:colId xmlns:a16="http://schemas.microsoft.com/office/drawing/2014/main" val="20000"/>
                    </a:ext>
                  </a:extLst>
                </a:gridCol>
                <a:gridCol w="291806">
                  <a:extLst>
                    <a:ext uri="{9D8B030D-6E8A-4147-A177-3AD203B41FA5}">
                      <a16:colId xmlns:a16="http://schemas.microsoft.com/office/drawing/2014/main" val="20001"/>
                    </a:ext>
                  </a:extLst>
                </a:gridCol>
                <a:gridCol w="1672369">
                  <a:extLst>
                    <a:ext uri="{9D8B030D-6E8A-4147-A177-3AD203B41FA5}">
                      <a16:colId xmlns:a16="http://schemas.microsoft.com/office/drawing/2014/main" val="20002"/>
                    </a:ext>
                  </a:extLst>
                </a:gridCol>
                <a:gridCol w="1672369">
                  <a:extLst>
                    <a:ext uri="{9D8B030D-6E8A-4147-A177-3AD203B41FA5}">
                      <a16:colId xmlns:a16="http://schemas.microsoft.com/office/drawing/2014/main" val="20003"/>
                    </a:ext>
                  </a:extLst>
                </a:gridCol>
                <a:gridCol w="1672369">
                  <a:extLst>
                    <a:ext uri="{9D8B030D-6E8A-4147-A177-3AD203B41FA5}">
                      <a16:colId xmlns:a16="http://schemas.microsoft.com/office/drawing/2014/main" val="20004"/>
                    </a:ext>
                  </a:extLst>
                </a:gridCol>
                <a:gridCol w="1672369">
                  <a:extLst>
                    <a:ext uri="{9D8B030D-6E8A-4147-A177-3AD203B41FA5}">
                      <a16:colId xmlns:a16="http://schemas.microsoft.com/office/drawing/2014/main" val="20005"/>
                    </a:ext>
                  </a:extLst>
                </a:gridCol>
              </a:tblGrid>
              <a:tr h="259406">
                <a:tc>
                  <a:txBody>
                    <a:bodyPr/>
                    <a:lstStyle/>
                    <a:p>
                      <a:pPr marL="182880" marR="182880" lvl="0" indent="0" algn="ctr"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182880" marR="182880" lvl="0" indent="0" algn="ctr" rtl="0">
                        <a:spcBef>
                          <a:spcPts val="0"/>
                        </a:spcBef>
                        <a:spcAft>
                          <a:spcPts val="0"/>
                        </a:spcAft>
                        <a:buNone/>
                      </a:pPr>
                      <a:endParaRPr sz="800">
                        <a:solidFill>
                          <a:schemeClr val="dk2"/>
                        </a:solidFill>
                        <a:latin typeface="Salesforce Sans"/>
                        <a:ea typeface="Salesforce Sans"/>
                        <a:cs typeface="Salesforce Sans"/>
                        <a:sym typeface="Salesforce Sans"/>
                      </a:endParaRPr>
                    </a:p>
                  </a:txBody>
                  <a:tcPr marL="68569" marR="68569" marT="0" marB="0" anchor="ctr">
                    <a:lnL w="9525" cap="flat" cmpd="sng">
                      <a:solidFill>
                        <a:srgbClr val="9E9E9E">
                          <a:alpha val="0"/>
                        </a:srgbClr>
                      </a:solidFill>
                      <a:prstDash val="solid"/>
                      <a:round/>
                      <a:headEnd type="none" w="sm" len="sm"/>
                      <a:tailEnd type="none" w="sm" len="sm"/>
                    </a:lnL>
                    <a:lnR w="76200" cap="flat" cmpd="sng">
                      <a:solidFill>
                        <a:srgbClr val="00044C">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91440" marR="18288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Plan for success</a:t>
                      </a:r>
                      <a:endParaRPr sz="800" b="1">
                        <a:solidFill>
                          <a:schemeClr val="dk1"/>
                        </a:solidFill>
                        <a:latin typeface="Salesforce Sans"/>
                        <a:ea typeface="Salesforce Sans"/>
                        <a:cs typeface="Salesforce Sans"/>
                        <a:sym typeface="Salesforce Sans"/>
                      </a:endParaRPr>
                    </a:p>
                  </a:txBody>
                  <a:tcPr marL="68569" marR="68569" marT="0" marB="0" anchor="ctr">
                    <a:lnL w="76200" cap="flat" cmpd="sng">
                      <a:solidFill>
                        <a:srgbClr val="00044C">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91440" marR="18288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Establish the foundation</a:t>
                      </a:r>
                      <a:endParaRPr sz="800" b="1">
                        <a:solidFill>
                          <a:schemeClr val="dk1"/>
                        </a:solidFill>
                        <a:latin typeface="Salesforce Sans"/>
                        <a:ea typeface="Salesforce Sans"/>
                        <a:cs typeface="Salesforce Sans"/>
                        <a:sym typeface="Salesforce Sans"/>
                      </a:endParaRPr>
                    </a:p>
                  </a:txBody>
                  <a:tcPr marL="68569" marR="68569" marT="0" marB="0" anchor="ctr">
                    <a:lnL w="9525"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91440" marR="18288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Build to scale</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91440" marR="182880" lvl="0" indent="0" algn="ctr" rtl="0">
                        <a:lnSpc>
                          <a:spcPct val="100000"/>
                        </a:lnSpc>
                        <a:spcBef>
                          <a:spcPts val="0"/>
                        </a:spcBef>
                        <a:spcAft>
                          <a:spcPts val="0"/>
                        </a:spcAft>
                        <a:buNone/>
                      </a:pPr>
                      <a:r>
                        <a:rPr lang="en" sz="800" b="1">
                          <a:solidFill>
                            <a:schemeClr val="dk1"/>
                          </a:solidFill>
                          <a:latin typeface="Salesforce Sans"/>
                          <a:ea typeface="Salesforce Sans"/>
                          <a:cs typeface="Salesforce Sans"/>
                          <a:sym typeface="Salesforce Sans"/>
                        </a:rPr>
                        <a:t>Measure impact</a:t>
                      </a:r>
                      <a:endParaRPr sz="800" b="1">
                        <a:solidFill>
                          <a:schemeClr val="dk1"/>
                        </a:solidFill>
                        <a:latin typeface="Salesforce Sans"/>
                        <a:ea typeface="Salesforce Sans"/>
                        <a:cs typeface="Salesforce Sans"/>
                        <a:sym typeface="Salesforce Sans"/>
                      </a:endParaRPr>
                    </a:p>
                  </a:txBody>
                  <a:tcPr marL="68569" marR="68569"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31931">
                <a:tc>
                  <a:txBody>
                    <a:bodyPr/>
                    <a:lstStyle/>
                    <a:p>
                      <a:pPr marL="182880" marR="18288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dk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dk2">
                          <a:alpha val="0"/>
                        </a:schemeClr>
                      </a:solidFill>
                      <a:prstDash val="solid"/>
                      <a:round/>
                      <a:headEnd type="none" w="sm" len="sm"/>
                      <a:tailEnd type="none" w="sm" len="sm"/>
                    </a:lnL>
                    <a:lnR w="76200" cap="flat" cmpd="sng">
                      <a:solidFill>
                        <a:srgbClr val="00044C"/>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Agree on business outcomes</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and KPIs</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Develop the overall success plan</a:t>
                      </a:r>
                      <a:endParaRPr sz="700">
                        <a:latin typeface="Salesforce Sans"/>
                        <a:ea typeface="Salesforce Sans"/>
                        <a:cs typeface="Salesforce Sans"/>
                        <a:sym typeface="Salesforce Sans"/>
                      </a:endParaRPr>
                    </a:p>
                  </a:txBody>
                  <a:tcPr marL="0" marR="68569" marT="102863" marB="0">
                    <a:lnL w="76200" cap="flat" cmpd="sng">
                      <a:solidFill>
                        <a:srgbClr val="00044C"/>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Monitor and manage</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Refresh success plan</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Measure business outcomes </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3D0DB"/>
                    </a:solidFill>
                  </a:tcPr>
                </a:tc>
                <a:extLst>
                  <a:ext uri="{0D108BD9-81ED-4DB2-BD59-A6C34878D82A}">
                    <a16:rowId xmlns:a16="http://schemas.microsoft.com/office/drawing/2014/main" val="10001"/>
                  </a:ext>
                </a:extLst>
              </a:tr>
              <a:tr h="728944">
                <a:tc rowSpan="2">
                  <a:txBody>
                    <a:bodyPr/>
                    <a:lstStyle/>
                    <a:p>
                      <a:pPr marL="182880" marR="18288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4">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38100" cap="flat" cmpd="sng">
                      <a:solidFill>
                        <a:schemeClr val="lt2">
                          <a:alpha val="0"/>
                        </a:schemeClr>
                      </a:solidFill>
                      <a:prstDash val="solid"/>
                      <a:round/>
                      <a:headEnd type="none" w="sm" len="sm"/>
                      <a:tailEnd type="none" w="sm" len="sm"/>
                    </a:lnB>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Define Anypoint platform </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vision and roadmap</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Design Anypoint platform architecture and </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implementation plan</a:t>
                      </a:r>
                      <a:endParaRPr sz="700">
                        <a:latin typeface="Salesforce Sans"/>
                        <a:ea typeface="Salesforce Sans"/>
                        <a:cs typeface="Salesforce Sans"/>
                        <a:sym typeface="Salesforce Sans"/>
                      </a:endParaRPr>
                    </a:p>
                  </a:txBody>
                  <a:tcPr marL="0" marR="68569" marT="102863" marB="0">
                    <a:lnL w="762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Deploy Anypoint Platform</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Scale and refine </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Anypoint Platform</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Measure Anypoint platform KPIs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7D9FA"/>
                    </a:solidFill>
                  </a:tcPr>
                </a:tc>
                <a:extLst>
                  <a:ext uri="{0D108BD9-81ED-4DB2-BD59-A6C34878D82A}">
                    <a16:rowId xmlns:a16="http://schemas.microsoft.com/office/drawing/2014/main" val="10002"/>
                  </a:ext>
                </a:extLst>
              </a:tr>
              <a:tr h="534919">
                <a:tc vMerge="1">
                  <a:txBody>
                    <a:bodyPr/>
                    <a:lstStyle/>
                    <a:p>
                      <a:endParaRPr lang="en-US"/>
                    </a:p>
                  </a:txBody>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4">
                          <a:alpha val="0"/>
                        </a:schemeClr>
                      </a:solidFill>
                      <a:prstDash val="solid"/>
                      <a:round/>
                      <a:headEnd type="none" w="sm" len="sm"/>
                      <a:tailEnd type="none" w="sm" len="sm"/>
                    </a:lnL>
                    <a:lnR w="762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Prioritize IT projects</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Staff and onboard delivery teams</a:t>
                      </a:r>
                      <a:endParaRPr sz="700">
                        <a:latin typeface="Salesforce Sans"/>
                        <a:ea typeface="Salesforce Sans"/>
                        <a:cs typeface="Salesforce Sans"/>
                        <a:sym typeface="Salesforce Sans"/>
                      </a:endParaRPr>
                    </a:p>
                  </a:txBody>
                  <a:tcPr marL="0" marR="68569" marT="102863" marB="0">
                    <a:lnL w="762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Define solution architecture</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Execute projects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Onboard additional</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delivery teams</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Launch additional projects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Measure project KPIs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rgbClr val="D7D9FA"/>
                    </a:solidFill>
                  </a:tcPr>
                </a:tc>
                <a:extLst>
                  <a:ext uri="{0D108BD9-81ED-4DB2-BD59-A6C34878D82A}">
                    <a16:rowId xmlns:a16="http://schemas.microsoft.com/office/drawing/2014/main" val="10003"/>
                  </a:ext>
                </a:extLst>
              </a:tr>
              <a:tr h="534919">
                <a:tc rowSpan="3">
                  <a:txBody>
                    <a:bodyPr/>
                    <a:lstStyle/>
                    <a:p>
                      <a:pPr marL="182880" marR="18288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68569" marR="68569" marT="68569" marB="68569">
                    <a:lnL w="9525" cap="flat" cmpd="sng">
                      <a:solidFill>
                        <a:srgbClr val="9E9E9E">
                          <a:alpha val="0"/>
                        </a:srgbClr>
                      </a:solidFill>
                      <a:prstDash val="solid"/>
                      <a:round/>
                      <a:headEnd type="none" w="sm" len="sm"/>
                      <a:tailEnd type="none" w="sm" len="sm"/>
                    </a:lnL>
                    <a:lnR w="76200" cap="flat" cmpd="sng">
                      <a:solidFill>
                        <a:schemeClr val="accent2">
                          <a:alpha val="0"/>
                        </a:schemeClr>
                      </a:solidFill>
                      <a:prstDash val="solid"/>
                      <a:round/>
                      <a:headEnd type="none" w="sm" len="sm"/>
                      <a:tailEnd type="none" w="sm" len="sm"/>
                    </a:lnR>
                    <a:lnT w="38100"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2">
                          <a:alpha val="0"/>
                        </a:schemeClr>
                      </a:solidFill>
                      <a:prstDash val="solid"/>
                      <a:round/>
                      <a:headEnd type="none" w="sm" len="sm"/>
                      <a:tailEnd type="none" w="sm" len="sm"/>
                    </a:lnL>
                    <a:lnR w="762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Assess integration capabilities</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Establish the C4E</a:t>
                      </a:r>
                      <a:endParaRPr sz="700">
                        <a:latin typeface="Salesforce Sans"/>
                        <a:ea typeface="Salesforce Sans"/>
                        <a:cs typeface="Salesforce Sans"/>
                        <a:sym typeface="Salesforce Sans"/>
                      </a:endParaRPr>
                    </a:p>
                  </a:txBody>
                  <a:tcPr marL="0" marR="68569" marT="102863" marB="0">
                    <a:lnL w="76200" cap="flat" cmpd="sng">
                      <a:solidFill>
                        <a:schemeClr val="accent3"/>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Build and publish foundational assets</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Evangelize</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Drive consumption</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Measure C4E KPIs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extLst>
                  <a:ext uri="{0D108BD9-81ED-4DB2-BD59-A6C34878D82A}">
                    <a16:rowId xmlns:a16="http://schemas.microsoft.com/office/drawing/2014/main" val="10004"/>
                  </a:ext>
                </a:extLst>
              </a:tr>
              <a:tr h="534919">
                <a:tc vMerge="1">
                  <a:txBody>
                    <a:bodyPr/>
                    <a:lstStyle/>
                    <a:p>
                      <a:endParaRPr lang="en-US"/>
                    </a:p>
                  </a:txBody>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2">
                          <a:alpha val="0"/>
                        </a:schemeClr>
                      </a:solidFill>
                      <a:prstDash val="solid"/>
                      <a:round/>
                      <a:headEnd type="none" w="sm" len="sm"/>
                      <a:tailEnd type="none" w="sm" len="sm"/>
                    </a:lnL>
                    <a:lnR w="762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Determine the support</a:t>
                      </a:r>
                      <a:br>
                        <a:rPr lang="en" sz="700">
                          <a:latin typeface="Salesforce Sans"/>
                          <a:ea typeface="Salesforce Sans"/>
                          <a:cs typeface="Salesforce Sans"/>
                          <a:sym typeface="Salesforce Sans"/>
                        </a:rPr>
                      </a:br>
                      <a:r>
                        <a:rPr lang="en" sz="700">
                          <a:latin typeface="Salesforce Sans"/>
                          <a:ea typeface="Salesforce Sans"/>
                          <a:cs typeface="Salesforce Sans"/>
                          <a:sym typeface="Salesforce Sans"/>
                        </a:rPr>
                        <a:t>operating model</a:t>
                      </a:r>
                      <a:endParaRPr sz="700">
                        <a:latin typeface="Salesforce Sans"/>
                        <a:ea typeface="Salesforce Sans"/>
                        <a:cs typeface="Salesforce Sans"/>
                        <a:sym typeface="Salesforce Sans"/>
                      </a:endParaRPr>
                    </a:p>
                  </a:txBody>
                  <a:tcPr marL="0" marR="68569" marT="102863" marB="0">
                    <a:lnL w="76200" cap="flat" cmpd="sng">
                      <a:solidFill>
                        <a:schemeClr val="accent3"/>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Staff, train and launch team</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Publish support guidance and self-serve materials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Support Anypoint Platform</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Measure support KPIs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D3E9E4"/>
                    </a:solidFill>
                  </a:tcPr>
                </a:tc>
                <a:extLst>
                  <a:ext uri="{0D108BD9-81ED-4DB2-BD59-A6C34878D82A}">
                    <a16:rowId xmlns:a16="http://schemas.microsoft.com/office/drawing/2014/main" val="10005"/>
                  </a:ext>
                </a:extLst>
              </a:tr>
              <a:tr h="571493">
                <a:tc vMerge="1">
                  <a:txBody>
                    <a:bodyPr/>
                    <a:lstStyle/>
                    <a:p>
                      <a:endParaRPr lang="en-US"/>
                    </a:p>
                  </a:txBody>
                  <a:tcPr/>
                </a:tc>
                <a:tc>
                  <a:txBody>
                    <a:bodyPr/>
                    <a:lstStyle/>
                    <a:p>
                      <a:pPr marL="0" marR="0" lvl="0" indent="0" algn="ctr" rtl="0">
                        <a:spcBef>
                          <a:spcPts val="0"/>
                        </a:spcBef>
                        <a:spcAft>
                          <a:spcPts val="600"/>
                        </a:spcAft>
                        <a:buNone/>
                      </a:pPr>
                      <a:endParaRPr sz="700">
                        <a:solidFill>
                          <a:schemeClr val="dk2"/>
                        </a:solidFill>
                        <a:latin typeface="Salesforce Sans"/>
                        <a:ea typeface="Salesforce Sans"/>
                        <a:cs typeface="Salesforce Sans"/>
                        <a:sym typeface="Salesforce Sans"/>
                      </a:endParaRPr>
                    </a:p>
                  </a:txBody>
                  <a:tcPr marL="0" marR="0" marT="0" marB="0">
                    <a:lnL w="76200" cap="flat" cmpd="sng">
                      <a:solidFill>
                        <a:schemeClr val="accent2">
                          <a:alpha val="0"/>
                        </a:schemeClr>
                      </a:solidFill>
                      <a:prstDash val="solid"/>
                      <a:round/>
                      <a:headEnd type="none" w="sm" len="sm"/>
                      <a:tailEnd type="none" w="sm" len="sm"/>
                    </a:lnL>
                    <a:lnR w="76200" cap="flat" cmpd="sng">
                      <a:solidFill>
                        <a:schemeClr val="accent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182880" marR="182880" lvl="0" indent="0" algn="ctr" rtl="0">
                        <a:spcBef>
                          <a:spcPts val="0"/>
                        </a:spcBef>
                        <a:spcAft>
                          <a:spcPts val="600"/>
                        </a:spcAft>
                        <a:buClr>
                          <a:schemeClr val="dk1"/>
                        </a:buClr>
                        <a:buSzPts val="300"/>
                        <a:buFont typeface="Verdana"/>
                        <a:buNone/>
                      </a:pPr>
                      <a:r>
                        <a:rPr lang="en" sz="700">
                          <a:latin typeface="Salesforce Sans"/>
                          <a:ea typeface="Salesforce Sans"/>
                          <a:cs typeface="Salesforce Sans"/>
                          <a:sym typeface="Salesforce Sans"/>
                        </a:rPr>
                        <a:t>Train the initial team(s)</a:t>
                      </a:r>
                      <a:endParaRPr sz="700">
                        <a:latin typeface="Salesforce Sans"/>
                        <a:ea typeface="Salesforce Sans"/>
                        <a:cs typeface="Salesforce Sans"/>
                        <a:sym typeface="Salesforce Sans"/>
                      </a:endParaRPr>
                    </a:p>
                  </a:txBody>
                  <a:tcPr marL="0" marR="68569" marT="102863" marB="0">
                    <a:lnL w="76200" cap="flat" cmpd="sng">
                      <a:solidFill>
                        <a:schemeClr val="accent3"/>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0"/>
                        </a:spcAft>
                        <a:buNone/>
                      </a:pPr>
                      <a:r>
                        <a:rPr lang="en" sz="700">
                          <a:latin typeface="Salesforce Sans"/>
                          <a:ea typeface="Salesforce Sans"/>
                          <a:cs typeface="Salesforce Sans"/>
                          <a:sym typeface="Salesforce Sans"/>
                        </a:rPr>
                        <a:t>Develop the broader training plan</a:t>
                      </a:r>
                      <a:endParaRPr sz="700">
                        <a:latin typeface="Salesforce Sans"/>
                        <a:ea typeface="Salesforce Sans"/>
                        <a:cs typeface="Salesforce Sans"/>
                        <a:sym typeface="Salesforce Sans"/>
                      </a:endParaRPr>
                    </a:p>
                    <a:p>
                      <a:pPr marL="182880" marR="182880" lvl="0" indent="0" algn="ctr" rtl="0">
                        <a:spcBef>
                          <a:spcPts val="600"/>
                        </a:spcBef>
                        <a:spcAft>
                          <a:spcPts val="600"/>
                        </a:spcAft>
                        <a:buNone/>
                      </a:pPr>
                      <a:r>
                        <a:rPr lang="en" sz="700">
                          <a:latin typeface="Salesforce Sans"/>
                          <a:ea typeface="Salesforce Sans"/>
                          <a:cs typeface="Salesforce Sans"/>
                          <a:sym typeface="Salesforce Sans"/>
                        </a:rPr>
                        <a:t>Launch experiential learning opportunities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Train additional teams</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tc>
                  <a:txBody>
                    <a:bodyPr/>
                    <a:lstStyle/>
                    <a:p>
                      <a:pPr marL="182880" marR="182880" lvl="0" indent="0" algn="ctr" rtl="0">
                        <a:spcBef>
                          <a:spcPts val="0"/>
                        </a:spcBef>
                        <a:spcAft>
                          <a:spcPts val="600"/>
                        </a:spcAft>
                        <a:buNone/>
                      </a:pPr>
                      <a:r>
                        <a:rPr lang="en" sz="700">
                          <a:latin typeface="Salesforce Sans"/>
                          <a:ea typeface="Salesforce Sans"/>
                          <a:cs typeface="Salesforce Sans"/>
                          <a:sym typeface="Salesforce Sans"/>
                        </a:rPr>
                        <a:t>Conduct assessment</a:t>
                      </a:r>
                      <a:endParaRPr sz="700">
                        <a:latin typeface="Salesforce Sans"/>
                        <a:ea typeface="Salesforce Sans"/>
                        <a:cs typeface="Salesforce Sans"/>
                        <a:sym typeface="Salesforce Sans"/>
                      </a:endParaRPr>
                    </a:p>
                  </a:txBody>
                  <a:tcPr marL="0" marR="68569" marT="102863" marB="0">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3E9E4"/>
                    </a:solidFill>
                  </a:tcPr>
                </a:tc>
                <a:extLst>
                  <a:ext uri="{0D108BD9-81ED-4DB2-BD59-A6C34878D82A}">
                    <a16:rowId xmlns:a16="http://schemas.microsoft.com/office/drawing/2014/main" val="10006"/>
                  </a:ext>
                </a:extLst>
              </a:tr>
            </a:tbl>
          </a:graphicData>
        </a:graphic>
      </p:graphicFrame>
      <p:cxnSp>
        <p:nvCxnSpPr>
          <p:cNvPr id="628" name="Google Shape;628;p56"/>
          <p:cNvCxnSpPr/>
          <p:nvPr/>
        </p:nvCxnSpPr>
        <p:spPr>
          <a:xfrm>
            <a:off x="461513" y="1840406"/>
            <a:ext cx="1335600" cy="0"/>
          </a:xfrm>
          <a:prstGeom prst="straightConnector1">
            <a:avLst/>
          </a:prstGeom>
          <a:noFill/>
          <a:ln w="9525" cap="flat" cmpd="sng">
            <a:solidFill>
              <a:srgbClr val="D5D5D5"/>
            </a:solidFill>
            <a:prstDash val="solid"/>
            <a:round/>
            <a:headEnd type="none" w="med" len="med"/>
            <a:tailEnd type="none" w="med" len="med"/>
          </a:ln>
        </p:spPr>
      </p:cxnSp>
      <p:cxnSp>
        <p:nvCxnSpPr>
          <p:cNvPr id="629" name="Google Shape;629;p56"/>
          <p:cNvCxnSpPr/>
          <p:nvPr/>
        </p:nvCxnSpPr>
        <p:spPr>
          <a:xfrm>
            <a:off x="461513" y="3104269"/>
            <a:ext cx="1335600" cy="0"/>
          </a:xfrm>
          <a:prstGeom prst="straightConnector1">
            <a:avLst/>
          </a:prstGeom>
          <a:noFill/>
          <a:ln w="9525" cap="flat" cmpd="sng">
            <a:solidFill>
              <a:srgbClr val="D5D5D5"/>
            </a:solidFill>
            <a:prstDash val="solid"/>
            <a:round/>
            <a:headEnd type="none" w="med" len="med"/>
            <a:tailEnd type="none" w="med" len="med"/>
          </a:ln>
        </p:spPr>
      </p:cxnSp>
      <p:sp>
        <p:nvSpPr>
          <p:cNvPr id="630" name="Google Shape;630;p56"/>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t>Integrated Blueprint</a:t>
            </a:r>
            <a:endParaRPr sz="2400"/>
          </a:p>
        </p:txBody>
      </p:sp>
      <p:sp>
        <p:nvSpPr>
          <p:cNvPr id="631" name="Google Shape;631;p56"/>
          <p:cNvSpPr txBox="1">
            <a:spLocks noGrp="1"/>
          </p:cNvSpPr>
          <p:nvPr>
            <p:ph type="sldNum" idx="12"/>
          </p:nvPr>
        </p:nvSpPr>
        <p:spPr>
          <a:xfrm>
            <a:off x="8161223" y="4754325"/>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15</a:t>
            </a:fld>
            <a:endParaRPr/>
          </a:p>
        </p:txBody>
      </p:sp>
      <p:sp>
        <p:nvSpPr>
          <p:cNvPr id="632" name="Google Shape;632;p56"/>
          <p:cNvSpPr/>
          <p:nvPr/>
        </p:nvSpPr>
        <p:spPr>
          <a:xfrm>
            <a:off x="879881" y="3611306"/>
            <a:ext cx="1066500" cy="3474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3"/>
                </a:solidFill>
                <a:latin typeface="Salesforce Sans"/>
                <a:ea typeface="Salesforce Sans"/>
                <a:cs typeface="Salesforce Sans"/>
                <a:sym typeface="Salesforce Sans"/>
              </a:rPr>
              <a:t>Org </a:t>
            </a:r>
            <a:br>
              <a:rPr lang="en" sz="825" b="1">
                <a:solidFill>
                  <a:schemeClr val="accent3"/>
                </a:solidFill>
                <a:latin typeface="Salesforce Sans"/>
                <a:ea typeface="Salesforce Sans"/>
                <a:cs typeface="Salesforce Sans"/>
                <a:sym typeface="Salesforce Sans"/>
              </a:rPr>
            </a:br>
            <a:r>
              <a:rPr lang="en" sz="825" b="1">
                <a:solidFill>
                  <a:schemeClr val="accent3"/>
                </a:solidFill>
                <a:latin typeface="Salesforce Sans"/>
                <a:ea typeface="Salesforce Sans"/>
                <a:cs typeface="Salesforce Sans"/>
                <a:sym typeface="Salesforce Sans"/>
              </a:rPr>
              <a:t>enablement</a:t>
            </a:r>
            <a:endParaRPr sz="825" b="1">
              <a:solidFill>
                <a:schemeClr val="accent3"/>
              </a:solidFill>
              <a:latin typeface="Salesforce Sans"/>
              <a:ea typeface="Salesforce Sans"/>
              <a:cs typeface="Salesforce Sans"/>
              <a:sym typeface="Salesforce Sans"/>
            </a:endParaRPr>
          </a:p>
        </p:txBody>
      </p:sp>
      <p:grpSp>
        <p:nvGrpSpPr>
          <p:cNvPr id="633" name="Google Shape;633;p56"/>
          <p:cNvGrpSpPr/>
          <p:nvPr/>
        </p:nvGrpSpPr>
        <p:grpSpPr>
          <a:xfrm>
            <a:off x="436828" y="3540353"/>
            <a:ext cx="418352" cy="418352"/>
            <a:chOff x="1007850" y="4541125"/>
            <a:chExt cx="684000" cy="684000"/>
          </a:xfrm>
        </p:grpSpPr>
        <p:sp>
          <p:nvSpPr>
            <p:cNvPr id="634" name="Google Shape;634;p56"/>
            <p:cNvSpPr/>
            <p:nvPr/>
          </p:nvSpPr>
          <p:spPr>
            <a:xfrm>
              <a:off x="1007850" y="4541125"/>
              <a:ext cx="684000" cy="684000"/>
            </a:xfrm>
            <a:prstGeom prst="ellipse">
              <a:avLst/>
            </a:prstGeom>
            <a:solidFill>
              <a:schemeClr val="accent3"/>
            </a:solidFill>
            <a:ln>
              <a:noFill/>
            </a:ln>
          </p:spPr>
          <p:txBody>
            <a:bodyPr spcFirstLastPara="1" wrap="square" lIns="68569" tIns="68569" rIns="68569" bIns="68569" anchor="ctr" anchorCtr="0">
              <a:noAutofit/>
            </a:bodyPr>
            <a:lstStyle/>
            <a:p>
              <a:endParaRPr sz="1050"/>
            </a:p>
          </p:txBody>
        </p:sp>
        <p:pic>
          <p:nvPicPr>
            <p:cNvPr id="635" name="Google Shape;635;p56"/>
            <p:cNvPicPr preferRelativeResize="0"/>
            <p:nvPr/>
          </p:nvPicPr>
          <p:blipFill>
            <a:blip r:embed="rId3">
              <a:alphaModFix/>
            </a:blip>
            <a:stretch>
              <a:fillRect/>
            </a:stretch>
          </p:blipFill>
          <p:spPr>
            <a:xfrm>
              <a:off x="1070958" y="4604233"/>
              <a:ext cx="557784" cy="557784"/>
            </a:xfrm>
            <a:prstGeom prst="rect">
              <a:avLst/>
            </a:prstGeom>
            <a:noFill/>
            <a:ln>
              <a:noFill/>
            </a:ln>
          </p:spPr>
        </p:pic>
      </p:grpSp>
      <p:sp>
        <p:nvSpPr>
          <p:cNvPr id="636" name="Google Shape;636;p56"/>
          <p:cNvSpPr/>
          <p:nvPr/>
        </p:nvSpPr>
        <p:spPr>
          <a:xfrm>
            <a:off x="879881" y="2332346"/>
            <a:ext cx="1091250" cy="316800"/>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825" b="1">
                <a:solidFill>
                  <a:schemeClr val="accent4"/>
                </a:solidFill>
                <a:latin typeface="Salesforce Sans"/>
                <a:ea typeface="Salesforce Sans"/>
                <a:cs typeface="Salesforce Sans"/>
                <a:sym typeface="Salesforce Sans"/>
              </a:rPr>
              <a:t>Technology </a:t>
            </a:r>
            <a:br>
              <a:rPr lang="en" sz="825" b="1">
                <a:solidFill>
                  <a:schemeClr val="accent4"/>
                </a:solidFill>
                <a:latin typeface="Salesforce Sans"/>
                <a:ea typeface="Salesforce Sans"/>
                <a:cs typeface="Salesforce Sans"/>
                <a:sym typeface="Salesforce Sans"/>
              </a:rPr>
            </a:br>
            <a:r>
              <a:rPr lang="en" sz="825" b="1">
                <a:solidFill>
                  <a:schemeClr val="accent4"/>
                </a:solidFill>
                <a:latin typeface="Salesforce Sans"/>
                <a:ea typeface="Salesforce Sans"/>
                <a:cs typeface="Salesforce Sans"/>
                <a:sym typeface="Salesforce Sans"/>
              </a:rPr>
              <a:t>delivery</a:t>
            </a:r>
            <a:endParaRPr sz="825" b="1">
              <a:solidFill>
                <a:schemeClr val="accent4"/>
              </a:solidFill>
              <a:latin typeface="Salesforce Sans"/>
              <a:ea typeface="Salesforce Sans"/>
              <a:cs typeface="Salesforce Sans"/>
              <a:sym typeface="Salesforce Sans"/>
            </a:endParaRPr>
          </a:p>
        </p:txBody>
      </p:sp>
      <p:grpSp>
        <p:nvGrpSpPr>
          <p:cNvPr id="637" name="Google Shape;637;p56"/>
          <p:cNvGrpSpPr/>
          <p:nvPr/>
        </p:nvGrpSpPr>
        <p:grpSpPr>
          <a:xfrm>
            <a:off x="436828" y="2281570"/>
            <a:ext cx="418352" cy="418352"/>
            <a:chOff x="1007850" y="2998200"/>
            <a:chExt cx="684000" cy="684000"/>
          </a:xfrm>
        </p:grpSpPr>
        <p:sp>
          <p:nvSpPr>
            <p:cNvPr id="638" name="Google Shape;638;p56"/>
            <p:cNvSpPr/>
            <p:nvPr/>
          </p:nvSpPr>
          <p:spPr>
            <a:xfrm>
              <a:off x="1007850" y="2998200"/>
              <a:ext cx="684000" cy="684000"/>
            </a:xfrm>
            <a:prstGeom prst="ellipse">
              <a:avLst/>
            </a:prstGeom>
            <a:solidFill>
              <a:schemeClr val="accent4"/>
            </a:solidFill>
            <a:ln>
              <a:noFill/>
            </a:ln>
          </p:spPr>
          <p:txBody>
            <a:bodyPr spcFirstLastPara="1" wrap="square" lIns="68569" tIns="68569" rIns="68569" bIns="68569" anchor="ctr" anchorCtr="0">
              <a:noAutofit/>
            </a:bodyPr>
            <a:lstStyle/>
            <a:p>
              <a:endParaRPr sz="1050"/>
            </a:p>
          </p:txBody>
        </p:sp>
        <p:pic>
          <p:nvPicPr>
            <p:cNvPr id="639" name="Google Shape;639;p56"/>
            <p:cNvPicPr preferRelativeResize="0"/>
            <p:nvPr/>
          </p:nvPicPr>
          <p:blipFill rotWithShape="1">
            <a:blip r:embed="rId4">
              <a:alphaModFix/>
            </a:blip>
            <a:srcRect/>
            <a:stretch/>
          </p:blipFill>
          <p:spPr>
            <a:xfrm>
              <a:off x="1070958" y="3061326"/>
              <a:ext cx="557784" cy="557784"/>
            </a:xfrm>
            <a:prstGeom prst="rect">
              <a:avLst/>
            </a:prstGeom>
            <a:noFill/>
            <a:ln>
              <a:noFill/>
            </a:ln>
          </p:spPr>
        </p:pic>
      </p:grpSp>
      <p:sp>
        <p:nvSpPr>
          <p:cNvPr id="640" name="Google Shape;640;p56"/>
          <p:cNvSpPr/>
          <p:nvPr/>
        </p:nvSpPr>
        <p:spPr>
          <a:xfrm>
            <a:off x="879881" y="1385043"/>
            <a:ext cx="1111275" cy="273825"/>
          </a:xfrm>
          <a:prstGeom prst="rect">
            <a:avLst/>
          </a:prstGeom>
          <a:noFill/>
          <a:ln>
            <a:noFill/>
          </a:ln>
        </p:spPr>
        <p:txBody>
          <a:bodyPr spcFirstLastPara="1" wrap="square" lIns="68531" tIns="34256" rIns="68531" bIns="34256" anchor="ctr" anchorCtr="0">
            <a:noAutofit/>
          </a:bodyPr>
          <a:lstStyle/>
          <a:p>
            <a:pPr>
              <a:buClr>
                <a:schemeClr val="lt1"/>
              </a:buClr>
              <a:buSzPts val="1100"/>
            </a:pPr>
            <a:r>
              <a:rPr lang="en" sz="900" b="1">
                <a:solidFill>
                  <a:srgbClr val="00044C"/>
                </a:solidFill>
                <a:latin typeface="Salesforce Sans"/>
                <a:ea typeface="Salesforce Sans"/>
                <a:cs typeface="Salesforce Sans"/>
                <a:sym typeface="Salesforce Sans"/>
              </a:rPr>
              <a:t>Business</a:t>
            </a:r>
            <a:endParaRPr sz="900" b="1">
              <a:solidFill>
                <a:srgbClr val="00044C"/>
              </a:solidFill>
              <a:latin typeface="Salesforce Sans"/>
              <a:ea typeface="Salesforce Sans"/>
              <a:cs typeface="Salesforce Sans"/>
              <a:sym typeface="Salesforce Sans"/>
            </a:endParaRPr>
          </a:p>
          <a:p>
            <a:pPr>
              <a:buClr>
                <a:schemeClr val="lt1"/>
              </a:buClr>
              <a:buSzPts val="1100"/>
            </a:pPr>
            <a:r>
              <a:rPr lang="en" sz="900" b="1">
                <a:solidFill>
                  <a:srgbClr val="00044C"/>
                </a:solidFill>
                <a:latin typeface="Salesforce Sans"/>
                <a:ea typeface="Salesforce Sans"/>
                <a:cs typeface="Salesforce Sans"/>
                <a:sym typeface="Salesforce Sans"/>
              </a:rPr>
              <a:t>outcomes</a:t>
            </a:r>
            <a:endParaRPr sz="900" b="1">
              <a:solidFill>
                <a:srgbClr val="00044C"/>
              </a:solidFill>
              <a:latin typeface="Salesforce Sans"/>
              <a:ea typeface="Salesforce Sans"/>
              <a:cs typeface="Salesforce Sans"/>
              <a:sym typeface="Salesforce Sans"/>
            </a:endParaRPr>
          </a:p>
        </p:txBody>
      </p:sp>
      <p:grpSp>
        <p:nvGrpSpPr>
          <p:cNvPr id="641" name="Google Shape;641;p56"/>
          <p:cNvGrpSpPr/>
          <p:nvPr/>
        </p:nvGrpSpPr>
        <p:grpSpPr>
          <a:xfrm>
            <a:off x="436828" y="1312780"/>
            <a:ext cx="418352" cy="418352"/>
            <a:chOff x="1007850" y="1672913"/>
            <a:chExt cx="684000" cy="684000"/>
          </a:xfrm>
        </p:grpSpPr>
        <p:sp>
          <p:nvSpPr>
            <p:cNvPr id="642" name="Google Shape;642;p56"/>
            <p:cNvSpPr/>
            <p:nvPr/>
          </p:nvSpPr>
          <p:spPr>
            <a:xfrm>
              <a:off x="1007850" y="1672913"/>
              <a:ext cx="684000" cy="684000"/>
            </a:xfrm>
            <a:prstGeom prst="ellipse">
              <a:avLst/>
            </a:prstGeom>
            <a:solidFill>
              <a:srgbClr val="00044C"/>
            </a:solidFill>
            <a:ln>
              <a:noFill/>
            </a:ln>
          </p:spPr>
          <p:txBody>
            <a:bodyPr spcFirstLastPara="1" wrap="square" lIns="68569" tIns="68569" rIns="68569" bIns="68569" anchor="ctr" anchorCtr="0">
              <a:noAutofit/>
            </a:bodyPr>
            <a:lstStyle/>
            <a:p>
              <a:endParaRPr sz="1050"/>
            </a:p>
          </p:txBody>
        </p:sp>
        <p:pic>
          <p:nvPicPr>
            <p:cNvPr id="643" name="Google Shape;643;p56"/>
            <p:cNvPicPr preferRelativeResize="0"/>
            <p:nvPr/>
          </p:nvPicPr>
          <p:blipFill rotWithShape="1">
            <a:blip r:embed="rId5">
              <a:alphaModFix/>
            </a:blip>
            <a:srcRect l="39" r="29"/>
            <a:stretch/>
          </p:blipFill>
          <p:spPr>
            <a:xfrm>
              <a:off x="1070958" y="1736021"/>
              <a:ext cx="557784" cy="557784"/>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8"/>
          <p:cNvSpPr txBox="1">
            <a:spLocks noGrp="1"/>
          </p:cNvSpPr>
          <p:nvPr>
            <p:ph type="ctrTitle"/>
          </p:nvPr>
        </p:nvSpPr>
        <p:spPr>
          <a:xfrm>
            <a:off x="1724269" y="1312781"/>
            <a:ext cx="5649750" cy="1484550"/>
          </a:xfrm>
          <a:prstGeom prst="rect">
            <a:avLst/>
          </a:prstGeom>
          <a:noFill/>
          <a:ln>
            <a:noFill/>
          </a:ln>
        </p:spPr>
        <p:txBody>
          <a:bodyPr spcFirstLastPara="1" wrap="square" lIns="0" tIns="0" rIns="0" bIns="0" anchor="b" anchorCtr="0">
            <a:noAutofit/>
          </a:bodyPr>
          <a:lstStyle/>
          <a:p>
            <a:pPr algn="l">
              <a:buClr>
                <a:schemeClr val="lt1"/>
              </a:buClr>
              <a:buSzPts val="1300"/>
            </a:pPr>
            <a:r>
              <a:rPr lang="en" sz="3000"/>
              <a:t>Assets</a:t>
            </a:r>
            <a:endParaRPr sz="300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9"/>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17</a:t>
            </a:fld>
            <a:endParaRPr/>
          </a:p>
        </p:txBody>
      </p:sp>
      <p:sp>
        <p:nvSpPr>
          <p:cNvPr id="671" name="Google Shape;671;p59"/>
          <p:cNvSpPr/>
          <p:nvPr/>
        </p:nvSpPr>
        <p:spPr>
          <a:xfrm>
            <a:off x="471142" y="1067445"/>
            <a:ext cx="1861200" cy="367425"/>
          </a:xfrm>
          <a:prstGeom prst="rect">
            <a:avLst/>
          </a:prstGeom>
          <a:noFill/>
          <a:ln>
            <a:noFill/>
          </a:ln>
        </p:spPr>
        <p:txBody>
          <a:bodyPr spcFirstLastPara="1" wrap="square" lIns="68531" tIns="68531" rIns="68531" bIns="68531" anchor="ctr" anchorCtr="0">
            <a:noAutofit/>
          </a:bodyPr>
          <a:lstStyle/>
          <a:p>
            <a:pPr>
              <a:buClr>
                <a:schemeClr val="lt2"/>
              </a:buClr>
              <a:buSzPts val="2000"/>
            </a:pPr>
            <a:endParaRPr sz="1500">
              <a:solidFill>
                <a:schemeClr val="dk1"/>
              </a:solidFill>
              <a:latin typeface="Salesforce Sans"/>
              <a:ea typeface="Salesforce Sans"/>
              <a:cs typeface="Salesforce Sans"/>
              <a:sym typeface="Salesforce Sans"/>
            </a:endParaRPr>
          </a:p>
        </p:txBody>
      </p:sp>
      <p:sp>
        <p:nvSpPr>
          <p:cNvPr id="672" name="Google Shape;672;p59"/>
          <p:cNvSpPr/>
          <p:nvPr/>
        </p:nvSpPr>
        <p:spPr>
          <a:xfrm>
            <a:off x="471142" y="2293341"/>
            <a:ext cx="1861200" cy="367425"/>
          </a:xfrm>
          <a:prstGeom prst="rect">
            <a:avLst/>
          </a:prstGeom>
          <a:noFill/>
          <a:ln>
            <a:noFill/>
          </a:ln>
        </p:spPr>
        <p:txBody>
          <a:bodyPr spcFirstLastPara="1" wrap="square" lIns="68531" tIns="68531" rIns="68531" bIns="68531" anchor="ctr" anchorCtr="0">
            <a:noAutofit/>
          </a:bodyPr>
          <a:lstStyle/>
          <a:p>
            <a:pPr>
              <a:buClr>
                <a:schemeClr val="lt2"/>
              </a:buClr>
              <a:buSzPts val="2000"/>
            </a:pPr>
            <a:endParaRPr sz="1500">
              <a:solidFill>
                <a:schemeClr val="dk1"/>
              </a:solidFill>
              <a:latin typeface="Salesforce Sans"/>
              <a:ea typeface="Salesforce Sans"/>
              <a:cs typeface="Salesforce Sans"/>
              <a:sym typeface="Salesforce Sans"/>
            </a:endParaRPr>
          </a:p>
        </p:txBody>
      </p:sp>
      <p:sp>
        <p:nvSpPr>
          <p:cNvPr id="673" name="Google Shape;673;p59"/>
          <p:cNvSpPr/>
          <p:nvPr/>
        </p:nvSpPr>
        <p:spPr>
          <a:xfrm>
            <a:off x="461513" y="1832513"/>
            <a:ext cx="3336525" cy="1982700"/>
          </a:xfrm>
          <a:prstGeom prst="rect">
            <a:avLst/>
          </a:prstGeom>
          <a:noFill/>
          <a:ln>
            <a:noFill/>
          </a:ln>
        </p:spPr>
        <p:txBody>
          <a:bodyPr spcFirstLastPara="1" wrap="square" lIns="68531" tIns="68531" rIns="68531" bIns="68531" anchor="t" anchorCtr="0">
            <a:noAutofit/>
          </a:bodyPr>
          <a:lstStyle/>
          <a:p>
            <a:pPr>
              <a:buClr>
                <a:schemeClr val="lt2"/>
              </a:buClr>
              <a:buSzPts val="2000"/>
            </a:pPr>
            <a:r>
              <a:rPr lang="en" sz="1500" b="1">
                <a:solidFill>
                  <a:schemeClr val="dk1"/>
                </a:solidFill>
                <a:latin typeface="Salesforce Sans"/>
                <a:ea typeface="Salesforce Sans"/>
                <a:cs typeface="Salesforce Sans"/>
                <a:sym typeface="Salesforce Sans"/>
              </a:rPr>
              <a:t>Technical assets</a:t>
            </a:r>
            <a:endParaRPr sz="1500" b="1">
              <a:solidFill>
                <a:schemeClr val="dk1"/>
              </a:solidFill>
              <a:latin typeface="Salesforce Sans"/>
              <a:ea typeface="Salesforce Sans"/>
              <a:cs typeface="Salesforce Sans"/>
              <a:sym typeface="Salesforce Sans"/>
            </a:endParaRPr>
          </a:p>
          <a:p>
            <a:pPr>
              <a:spcBef>
                <a:spcPts val="450"/>
              </a:spcBef>
              <a:buClr>
                <a:schemeClr val="dk2"/>
              </a:buClr>
              <a:buSzPts val="1600"/>
            </a:pPr>
            <a:r>
              <a:rPr lang="en" sz="1200">
                <a:solidFill>
                  <a:schemeClr val="dk2"/>
                </a:solidFill>
                <a:latin typeface="Salesforce Sans"/>
                <a:ea typeface="Salesforce Sans"/>
                <a:cs typeface="Salesforce Sans"/>
                <a:sym typeface="Salesforce Sans"/>
              </a:rPr>
              <a:t>Out-of-the-box assets (e.g., API fragments, code samples, connectors, accelerators, etc.)</a:t>
            </a:r>
            <a:endParaRPr sz="1200">
              <a:solidFill>
                <a:schemeClr val="dk1"/>
              </a:solidFill>
              <a:latin typeface="Salesforce Sans"/>
              <a:ea typeface="Salesforce Sans"/>
              <a:cs typeface="Salesforce Sans"/>
              <a:sym typeface="Salesforce Sans"/>
            </a:endParaRPr>
          </a:p>
          <a:p>
            <a:pPr>
              <a:spcBef>
                <a:spcPts val="1800"/>
              </a:spcBef>
              <a:buClr>
                <a:schemeClr val="lt2"/>
              </a:buClr>
              <a:buSzPts val="2000"/>
            </a:pPr>
            <a:r>
              <a:rPr lang="en" sz="1500" b="1">
                <a:solidFill>
                  <a:schemeClr val="dk1"/>
                </a:solidFill>
                <a:latin typeface="Salesforce Sans"/>
                <a:ea typeface="Salesforce Sans"/>
                <a:cs typeface="Salesforce Sans"/>
                <a:sym typeface="Salesforce Sans"/>
              </a:rPr>
              <a:t>Best practices</a:t>
            </a:r>
            <a:endParaRPr sz="1500" b="1">
              <a:solidFill>
                <a:schemeClr val="dk1"/>
              </a:solidFill>
              <a:latin typeface="Salesforce Sans"/>
              <a:ea typeface="Salesforce Sans"/>
              <a:cs typeface="Salesforce Sans"/>
              <a:sym typeface="Salesforce Sans"/>
            </a:endParaRPr>
          </a:p>
          <a:p>
            <a:pPr>
              <a:spcBef>
                <a:spcPts val="450"/>
              </a:spcBef>
              <a:buClr>
                <a:schemeClr val="dk2"/>
              </a:buClr>
              <a:buSzPts val="1600"/>
            </a:pPr>
            <a:r>
              <a:rPr lang="en" sz="1200">
                <a:solidFill>
                  <a:schemeClr val="dk2"/>
                </a:solidFill>
                <a:latin typeface="Salesforce Sans"/>
                <a:ea typeface="Salesforce Sans"/>
                <a:cs typeface="Salesforce Sans"/>
                <a:sym typeface="Salesforce Sans"/>
              </a:rPr>
              <a:t>Playbooks, blueprints, templates and </a:t>
            </a:r>
            <a:br>
              <a:rPr lang="en" sz="1200">
                <a:solidFill>
                  <a:schemeClr val="dk2"/>
                </a:solidFill>
                <a:latin typeface="Salesforce Sans"/>
                <a:ea typeface="Salesforce Sans"/>
                <a:cs typeface="Salesforce Sans"/>
                <a:sym typeface="Salesforce Sans"/>
              </a:rPr>
            </a:br>
            <a:r>
              <a:rPr lang="en" sz="1200">
                <a:solidFill>
                  <a:schemeClr val="dk2"/>
                </a:solidFill>
                <a:latin typeface="Salesforce Sans"/>
                <a:ea typeface="Salesforce Sans"/>
                <a:cs typeface="Salesforce Sans"/>
                <a:sym typeface="Salesforce Sans"/>
              </a:rPr>
              <a:t>best practices</a:t>
            </a:r>
            <a:endParaRPr sz="1200">
              <a:solidFill>
                <a:schemeClr val="dk2"/>
              </a:solidFill>
              <a:latin typeface="Salesforce Sans"/>
              <a:ea typeface="Salesforce Sans"/>
              <a:cs typeface="Salesforce Sans"/>
              <a:sym typeface="Salesforce Sans"/>
            </a:endParaRPr>
          </a:p>
        </p:txBody>
      </p:sp>
      <p:pic>
        <p:nvPicPr>
          <p:cNvPr id="674" name="Google Shape;674;p59"/>
          <p:cNvPicPr preferRelativeResize="0"/>
          <p:nvPr/>
        </p:nvPicPr>
        <p:blipFill rotWithShape="1">
          <a:blip r:embed="rId3">
            <a:alphaModFix/>
          </a:blip>
          <a:srcRect/>
          <a:stretch/>
        </p:blipFill>
        <p:spPr>
          <a:xfrm>
            <a:off x="4192692" y="1067445"/>
            <a:ext cx="3967498" cy="3433411"/>
          </a:xfrm>
          <a:prstGeom prst="rect">
            <a:avLst/>
          </a:prstGeom>
          <a:noFill/>
          <a:ln>
            <a:noFill/>
          </a:ln>
        </p:spPr>
      </p:pic>
      <p:sp>
        <p:nvSpPr>
          <p:cNvPr id="675" name="Google Shape;675;p59"/>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t>2 types of assets to help you build faster</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0"/>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18</a:t>
            </a:fld>
            <a:endParaRPr/>
          </a:p>
        </p:txBody>
      </p:sp>
      <p:sp>
        <p:nvSpPr>
          <p:cNvPr id="682" name="Google Shape;682;p60"/>
          <p:cNvSpPr txBox="1"/>
          <p:nvPr/>
        </p:nvSpPr>
        <p:spPr>
          <a:xfrm>
            <a:off x="12467388" y="4675448"/>
            <a:ext cx="513450" cy="272925"/>
          </a:xfrm>
          <a:prstGeom prst="rect">
            <a:avLst/>
          </a:prstGeom>
          <a:noFill/>
          <a:ln>
            <a:noFill/>
          </a:ln>
        </p:spPr>
        <p:txBody>
          <a:bodyPr spcFirstLastPara="1" wrap="square" lIns="0" tIns="0" rIns="0" bIns="0" anchor="ctr" anchorCtr="0">
            <a:noAutofit/>
          </a:bodyPr>
          <a:lstStyle/>
          <a:p>
            <a:pPr algn="r">
              <a:buClr>
                <a:srgbClr val="BFBFBF"/>
              </a:buClr>
              <a:buSzPts val="1300"/>
            </a:pPr>
            <a:fld id="{00000000-1234-1234-1234-123412341234}" type="slidenum">
              <a:rPr lang="en" sz="975">
                <a:solidFill>
                  <a:srgbClr val="BFBFBF"/>
                </a:solidFill>
                <a:latin typeface="Salesforce Sans"/>
                <a:ea typeface="Salesforce Sans"/>
                <a:cs typeface="Salesforce Sans"/>
                <a:sym typeface="Salesforce Sans"/>
              </a:rPr>
              <a:pPr algn="r">
                <a:buClr>
                  <a:srgbClr val="BFBFBF"/>
                </a:buClr>
                <a:buSzPts val="1300"/>
              </a:pPr>
              <a:t>18</a:t>
            </a:fld>
            <a:endParaRPr sz="975">
              <a:solidFill>
                <a:srgbClr val="BFBFBF"/>
              </a:solidFill>
              <a:latin typeface="Salesforce Sans"/>
              <a:ea typeface="Salesforce Sans"/>
              <a:cs typeface="Salesforce Sans"/>
              <a:sym typeface="Salesforce Sans"/>
            </a:endParaRPr>
          </a:p>
        </p:txBody>
      </p:sp>
      <p:sp>
        <p:nvSpPr>
          <p:cNvPr id="683" name="Google Shape;683;p60"/>
          <p:cNvSpPr/>
          <p:nvPr/>
        </p:nvSpPr>
        <p:spPr>
          <a:xfrm>
            <a:off x="486215" y="1386848"/>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pPr>
              <a:buClr>
                <a:srgbClr val="FFFFFF"/>
              </a:buClr>
              <a:buSzPts val="2000"/>
            </a:pPr>
            <a:r>
              <a:rPr lang="en" sz="1500">
                <a:solidFill>
                  <a:srgbClr val="FFFFFF"/>
                </a:solidFill>
                <a:latin typeface="Salesforce Sans"/>
                <a:ea typeface="Salesforce Sans"/>
                <a:cs typeface="Salesforce Sans"/>
                <a:sym typeface="Salesforce Sans"/>
              </a:rPr>
              <a:t>APIs</a:t>
            </a:r>
            <a:endParaRPr sz="1500">
              <a:solidFill>
                <a:srgbClr val="FFFFFF"/>
              </a:solidFill>
              <a:latin typeface="Salesforce Sans"/>
              <a:ea typeface="Salesforce Sans"/>
              <a:cs typeface="Salesforce Sans"/>
              <a:sym typeface="Salesforce Sans"/>
            </a:endParaRPr>
          </a:p>
        </p:txBody>
      </p:sp>
      <p:sp>
        <p:nvSpPr>
          <p:cNvPr id="684" name="Google Shape;684;p60"/>
          <p:cNvSpPr/>
          <p:nvPr/>
        </p:nvSpPr>
        <p:spPr>
          <a:xfrm>
            <a:off x="486215" y="1966295"/>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pPr>
              <a:buClr>
                <a:srgbClr val="FFFFFF"/>
              </a:buClr>
              <a:buSzPts val="2000"/>
            </a:pPr>
            <a:r>
              <a:rPr lang="en" sz="1500">
                <a:solidFill>
                  <a:srgbClr val="FFFFFF"/>
                </a:solidFill>
                <a:latin typeface="Salesforce Sans"/>
                <a:ea typeface="Salesforce Sans"/>
                <a:cs typeface="Salesforce Sans"/>
                <a:sym typeface="Salesforce Sans"/>
              </a:rPr>
              <a:t>Connectors</a:t>
            </a:r>
            <a:endParaRPr sz="1500">
              <a:solidFill>
                <a:srgbClr val="FFFFFF"/>
              </a:solidFill>
              <a:latin typeface="Salesforce Sans"/>
              <a:ea typeface="Salesforce Sans"/>
              <a:cs typeface="Salesforce Sans"/>
              <a:sym typeface="Salesforce Sans"/>
            </a:endParaRPr>
          </a:p>
        </p:txBody>
      </p:sp>
      <p:sp>
        <p:nvSpPr>
          <p:cNvPr id="685" name="Google Shape;685;p60"/>
          <p:cNvSpPr/>
          <p:nvPr/>
        </p:nvSpPr>
        <p:spPr>
          <a:xfrm>
            <a:off x="486215" y="2545741"/>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pPr>
              <a:buClr>
                <a:srgbClr val="FFFFFF"/>
              </a:buClr>
              <a:buSzPts val="2000"/>
            </a:pPr>
            <a:r>
              <a:rPr lang="en" sz="1500">
                <a:solidFill>
                  <a:srgbClr val="FFFFFF"/>
                </a:solidFill>
                <a:latin typeface="Salesforce Sans"/>
                <a:ea typeface="Salesforce Sans"/>
                <a:cs typeface="Salesforce Sans"/>
                <a:sym typeface="Salesforce Sans"/>
              </a:rPr>
              <a:t>Templates</a:t>
            </a:r>
            <a:endParaRPr sz="1500">
              <a:solidFill>
                <a:srgbClr val="FFFFFF"/>
              </a:solidFill>
              <a:latin typeface="Salesforce Sans"/>
              <a:ea typeface="Salesforce Sans"/>
              <a:cs typeface="Salesforce Sans"/>
              <a:sym typeface="Salesforce Sans"/>
            </a:endParaRPr>
          </a:p>
        </p:txBody>
      </p:sp>
      <p:sp>
        <p:nvSpPr>
          <p:cNvPr id="686" name="Google Shape;686;p60"/>
          <p:cNvSpPr/>
          <p:nvPr/>
        </p:nvSpPr>
        <p:spPr>
          <a:xfrm>
            <a:off x="486215" y="3125188"/>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pPr>
              <a:buClr>
                <a:srgbClr val="FFFFFF"/>
              </a:buClr>
              <a:buSzPts val="2000"/>
            </a:pPr>
            <a:r>
              <a:rPr lang="en" sz="1500">
                <a:solidFill>
                  <a:srgbClr val="FFFFFF"/>
                </a:solidFill>
                <a:latin typeface="Salesforce Sans"/>
                <a:ea typeface="Salesforce Sans"/>
                <a:cs typeface="Salesforce Sans"/>
                <a:sym typeface="Salesforce Sans"/>
              </a:rPr>
              <a:t>Accelerators for Salesforce</a:t>
            </a:r>
            <a:endParaRPr sz="1500">
              <a:solidFill>
                <a:srgbClr val="FFFFFF"/>
              </a:solidFill>
              <a:latin typeface="Salesforce Sans"/>
              <a:ea typeface="Salesforce Sans"/>
              <a:cs typeface="Salesforce Sans"/>
              <a:sym typeface="Salesforce Sans"/>
            </a:endParaRPr>
          </a:p>
        </p:txBody>
      </p:sp>
      <p:sp>
        <p:nvSpPr>
          <p:cNvPr id="687" name="Google Shape;687;p60"/>
          <p:cNvSpPr/>
          <p:nvPr/>
        </p:nvSpPr>
        <p:spPr>
          <a:xfrm>
            <a:off x="486215" y="3704635"/>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pPr>
              <a:buClr>
                <a:srgbClr val="FFFFFF"/>
              </a:buClr>
              <a:buSzPts val="2000"/>
            </a:pPr>
            <a:r>
              <a:rPr lang="en" sz="1500">
                <a:solidFill>
                  <a:srgbClr val="FFFFFF"/>
                </a:solidFill>
                <a:latin typeface="Salesforce Sans"/>
                <a:ea typeface="Salesforce Sans"/>
                <a:cs typeface="Salesforce Sans"/>
                <a:sym typeface="Salesforce Sans"/>
              </a:rPr>
              <a:t>Industry Accelerators</a:t>
            </a:r>
            <a:endParaRPr sz="1500">
              <a:solidFill>
                <a:srgbClr val="FFFFFF"/>
              </a:solidFill>
              <a:latin typeface="Salesforce Sans"/>
              <a:ea typeface="Salesforce Sans"/>
              <a:cs typeface="Salesforce Sans"/>
              <a:sym typeface="Salesforce Sans"/>
            </a:endParaRPr>
          </a:p>
        </p:txBody>
      </p:sp>
      <p:sp>
        <p:nvSpPr>
          <p:cNvPr id="688" name="Google Shape;688;p60"/>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pPr>
              <a:lnSpc>
                <a:spcPct val="114285"/>
              </a:lnSpc>
            </a:pPr>
            <a:r>
              <a:rPr lang="en" sz="2400"/>
              <a:t>Technical assets via Anypoint Exchange</a:t>
            </a:r>
            <a:endParaRPr/>
          </a:p>
        </p:txBody>
      </p:sp>
      <p:pic>
        <p:nvPicPr>
          <p:cNvPr id="689" name="Google Shape;689;p60"/>
          <p:cNvPicPr preferRelativeResize="0"/>
          <p:nvPr/>
        </p:nvPicPr>
        <p:blipFill rotWithShape="1">
          <a:blip r:embed="rId3">
            <a:alphaModFix/>
          </a:blip>
          <a:srcRect l="32671" t="17658" r="17418" b="14837"/>
          <a:stretch/>
        </p:blipFill>
        <p:spPr>
          <a:xfrm>
            <a:off x="3870045" y="1241298"/>
            <a:ext cx="4182843" cy="3531871"/>
          </a:xfrm>
          <a:prstGeom prst="rect">
            <a:avLst/>
          </a:prstGeom>
          <a:noFill/>
          <a:ln>
            <a:noFill/>
          </a:ln>
        </p:spPr>
      </p:pic>
      <p:pic>
        <p:nvPicPr>
          <p:cNvPr id="690" name="Google Shape;690;p60"/>
          <p:cNvPicPr preferRelativeResize="0"/>
          <p:nvPr/>
        </p:nvPicPr>
        <p:blipFill rotWithShape="1">
          <a:blip r:embed="rId4">
            <a:alphaModFix/>
          </a:blip>
          <a:srcRect l="35209" t="21685" r="19793" b="37795"/>
          <a:stretch/>
        </p:blipFill>
        <p:spPr>
          <a:xfrm>
            <a:off x="4090988" y="1438275"/>
            <a:ext cx="3762374" cy="21383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1"/>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19</a:t>
            </a:fld>
            <a:endParaRPr/>
          </a:p>
        </p:txBody>
      </p:sp>
      <p:sp>
        <p:nvSpPr>
          <p:cNvPr id="696" name="Google Shape;696;p61"/>
          <p:cNvSpPr txBox="1"/>
          <p:nvPr/>
        </p:nvSpPr>
        <p:spPr>
          <a:xfrm>
            <a:off x="488085" y="-15112"/>
            <a:ext cx="6503175" cy="676800"/>
          </a:xfrm>
          <a:prstGeom prst="rect">
            <a:avLst/>
          </a:prstGeom>
          <a:noFill/>
          <a:ln>
            <a:noFill/>
          </a:ln>
        </p:spPr>
        <p:txBody>
          <a:bodyPr spcFirstLastPara="1" wrap="square" lIns="0" tIns="0" rIns="0" bIns="0" anchor="ctr" anchorCtr="0">
            <a:noAutofit/>
          </a:bodyPr>
          <a:lstStyle/>
          <a:p>
            <a:pPr>
              <a:lnSpc>
                <a:spcPct val="114285"/>
              </a:lnSpc>
              <a:buClr>
                <a:srgbClr val="FFFFFF"/>
              </a:buClr>
              <a:buSzPts val="2800"/>
            </a:pPr>
            <a:endParaRPr sz="2400">
              <a:solidFill>
                <a:srgbClr val="FFFFFF"/>
              </a:solidFill>
              <a:latin typeface="Salesforce Sans"/>
              <a:ea typeface="Salesforce Sans"/>
              <a:cs typeface="Salesforce Sans"/>
              <a:sym typeface="Salesforce Sans"/>
            </a:endParaRPr>
          </a:p>
        </p:txBody>
      </p:sp>
      <p:pic>
        <p:nvPicPr>
          <p:cNvPr id="697" name="Google Shape;697;p61"/>
          <p:cNvPicPr preferRelativeResize="0"/>
          <p:nvPr/>
        </p:nvPicPr>
        <p:blipFill rotWithShape="1">
          <a:blip r:embed="rId3">
            <a:alphaModFix/>
          </a:blip>
          <a:srcRect l="32671" t="17658" r="17418" b="14837"/>
          <a:stretch/>
        </p:blipFill>
        <p:spPr>
          <a:xfrm>
            <a:off x="3870045" y="1241298"/>
            <a:ext cx="4182843" cy="3531871"/>
          </a:xfrm>
          <a:prstGeom prst="rect">
            <a:avLst/>
          </a:prstGeom>
          <a:noFill/>
          <a:ln>
            <a:noFill/>
          </a:ln>
        </p:spPr>
      </p:pic>
      <p:sp>
        <p:nvSpPr>
          <p:cNvPr id="698" name="Google Shape;698;p61"/>
          <p:cNvSpPr/>
          <p:nvPr/>
        </p:nvSpPr>
        <p:spPr>
          <a:xfrm>
            <a:off x="486215" y="1386848"/>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r>
              <a:rPr lang="en" sz="1500">
                <a:solidFill>
                  <a:schemeClr val="lt1"/>
                </a:solidFill>
                <a:latin typeface="Salesforce Sans"/>
                <a:ea typeface="Salesforce Sans"/>
                <a:cs typeface="Salesforce Sans"/>
                <a:sym typeface="Salesforce Sans"/>
              </a:rPr>
              <a:t>250+ Best Practices</a:t>
            </a:r>
            <a:endParaRPr sz="1500">
              <a:solidFill>
                <a:srgbClr val="FFFFFF"/>
              </a:solidFill>
              <a:latin typeface="Salesforce Sans"/>
              <a:ea typeface="Salesforce Sans"/>
              <a:cs typeface="Salesforce Sans"/>
              <a:sym typeface="Salesforce Sans"/>
            </a:endParaRPr>
          </a:p>
        </p:txBody>
      </p:sp>
      <p:sp>
        <p:nvSpPr>
          <p:cNvPr id="699" name="Google Shape;699;p61"/>
          <p:cNvSpPr/>
          <p:nvPr/>
        </p:nvSpPr>
        <p:spPr>
          <a:xfrm>
            <a:off x="486215" y="1966295"/>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r>
              <a:rPr lang="en" sz="1500">
                <a:solidFill>
                  <a:schemeClr val="lt1"/>
                </a:solidFill>
                <a:latin typeface="Salesforce Sans"/>
                <a:ea typeface="Salesforce Sans"/>
                <a:cs typeface="Salesforce Sans"/>
                <a:sym typeface="Salesforce Sans"/>
              </a:rPr>
              <a:t>Design Guides</a:t>
            </a:r>
            <a:endParaRPr sz="1500">
              <a:solidFill>
                <a:srgbClr val="FFFFFF"/>
              </a:solidFill>
              <a:latin typeface="Salesforce Sans"/>
              <a:ea typeface="Salesforce Sans"/>
              <a:cs typeface="Salesforce Sans"/>
              <a:sym typeface="Salesforce Sans"/>
            </a:endParaRPr>
          </a:p>
        </p:txBody>
      </p:sp>
      <p:sp>
        <p:nvSpPr>
          <p:cNvPr id="700" name="Google Shape;700;p61"/>
          <p:cNvSpPr/>
          <p:nvPr/>
        </p:nvSpPr>
        <p:spPr>
          <a:xfrm>
            <a:off x="486215" y="2545741"/>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r>
              <a:rPr lang="en" sz="1500">
                <a:solidFill>
                  <a:schemeClr val="lt1"/>
                </a:solidFill>
                <a:latin typeface="Salesforce Sans"/>
                <a:ea typeface="Salesforce Sans"/>
                <a:cs typeface="Salesforce Sans"/>
                <a:sym typeface="Salesforce Sans"/>
              </a:rPr>
              <a:t>Architectures</a:t>
            </a:r>
            <a:endParaRPr sz="1500">
              <a:solidFill>
                <a:srgbClr val="FFFFFF"/>
              </a:solidFill>
              <a:latin typeface="Salesforce Sans"/>
              <a:ea typeface="Salesforce Sans"/>
              <a:cs typeface="Salesforce Sans"/>
              <a:sym typeface="Salesforce Sans"/>
            </a:endParaRPr>
          </a:p>
        </p:txBody>
      </p:sp>
      <p:sp>
        <p:nvSpPr>
          <p:cNvPr id="701" name="Google Shape;701;p61"/>
          <p:cNvSpPr/>
          <p:nvPr/>
        </p:nvSpPr>
        <p:spPr>
          <a:xfrm>
            <a:off x="486215" y="3125188"/>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r>
              <a:rPr lang="en" sz="1500">
                <a:solidFill>
                  <a:schemeClr val="lt1"/>
                </a:solidFill>
                <a:latin typeface="Salesforce Sans"/>
                <a:ea typeface="Salesforce Sans"/>
                <a:cs typeface="Salesforce Sans"/>
                <a:sym typeface="Salesforce Sans"/>
              </a:rPr>
              <a:t>Examples</a:t>
            </a:r>
            <a:endParaRPr sz="1500">
              <a:solidFill>
                <a:srgbClr val="FFFFFF"/>
              </a:solidFill>
              <a:latin typeface="Salesforce Sans"/>
              <a:ea typeface="Salesforce Sans"/>
              <a:cs typeface="Salesforce Sans"/>
              <a:sym typeface="Salesforce Sans"/>
            </a:endParaRPr>
          </a:p>
        </p:txBody>
      </p:sp>
      <p:sp>
        <p:nvSpPr>
          <p:cNvPr id="702" name="Google Shape;702;p61"/>
          <p:cNvSpPr/>
          <p:nvPr/>
        </p:nvSpPr>
        <p:spPr>
          <a:xfrm>
            <a:off x="486215" y="3704635"/>
            <a:ext cx="2743200" cy="446175"/>
          </a:xfrm>
          <a:prstGeom prst="homePlate">
            <a:avLst>
              <a:gd name="adj" fmla="val 50000"/>
            </a:avLst>
          </a:prstGeom>
          <a:solidFill>
            <a:schemeClr val="dk1"/>
          </a:solidFill>
          <a:ln w="9525" cap="flat" cmpd="sng">
            <a:solidFill>
              <a:schemeClr val="lt2"/>
            </a:solidFill>
            <a:prstDash val="solid"/>
            <a:round/>
            <a:headEnd type="none" w="sm" len="sm"/>
            <a:tailEnd type="none" w="sm" len="sm"/>
          </a:ln>
        </p:spPr>
        <p:txBody>
          <a:bodyPr spcFirstLastPara="1" wrap="square" lIns="91369" tIns="91369" rIns="91369" bIns="91369" anchor="ctr" anchorCtr="0">
            <a:noAutofit/>
          </a:bodyPr>
          <a:lstStyle/>
          <a:p>
            <a:r>
              <a:rPr lang="en" sz="1500">
                <a:solidFill>
                  <a:schemeClr val="lt1"/>
                </a:solidFill>
                <a:latin typeface="Salesforce Sans"/>
                <a:ea typeface="Salesforce Sans"/>
                <a:cs typeface="Salesforce Sans"/>
                <a:sym typeface="Salesforce Sans"/>
              </a:rPr>
              <a:t>C4E Models</a:t>
            </a:r>
            <a:endParaRPr sz="1500">
              <a:solidFill>
                <a:srgbClr val="FFFFFF"/>
              </a:solidFill>
              <a:latin typeface="Salesforce Sans"/>
              <a:ea typeface="Salesforce Sans"/>
              <a:cs typeface="Salesforce Sans"/>
              <a:sym typeface="Salesforce Sans"/>
            </a:endParaRPr>
          </a:p>
        </p:txBody>
      </p:sp>
      <p:sp>
        <p:nvSpPr>
          <p:cNvPr id="703" name="Google Shape;703;p61"/>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pPr>
              <a:lnSpc>
                <a:spcPct val="114285"/>
              </a:lnSpc>
            </a:pPr>
            <a:r>
              <a:rPr lang="en" sz="2400"/>
              <a:t>Best practices via Catalyst Knowledge Hub</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46"/>
          <p:cNvGrpSpPr/>
          <p:nvPr/>
        </p:nvGrpSpPr>
        <p:grpSpPr>
          <a:xfrm>
            <a:off x="1241531" y="1163456"/>
            <a:ext cx="2273175" cy="2273175"/>
            <a:chOff x="1649025" y="1551275"/>
            <a:chExt cx="3030900" cy="3030900"/>
          </a:xfrm>
        </p:grpSpPr>
        <p:sp>
          <p:nvSpPr>
            <p:cNvPr id="329" name="Google Shape;329;p46"/>
            <p:cNvSpPr/>
            <p:nvPr/>
          </p:nvSpPr>
          <p:spPr>
            <a:xfrm>
              <a:off x="1649025" y="1551275"/>
              <a:ext cx="3030900" cy="3030900"/>
            </a:xfrm>
            <a:prstGeom prst="ellipse">
              <a:avLst/>
            </a:prstGeom>
            <a:solidFill>
              <a:srgbClr val="9E9E9E"/>
            </a:solidFill>
            <a:ln>
              <a:noFill/>
            </a:ln>
          </p:spPr>
          <p:txBody>
            <a:bodyPr spcFirstLastPara="1" wrap="square" lIns="68569" tIns="68569" rIns="68569" bIns="68569" anchor="ctr" anchorCtr="0">
              <a:noAutofit/>
            </a:bodyPr>
            <a:lstStyle/>
            <a:p>
              <a:endParaRPr sz="1050"/>
            </a:p>
          </p:txBody>
        </p:sp>
        <p:pic>
          <p:nvPicPr>
            <p:cNvPr id="330" name="Google Shape;330;p46"/>
            <p:cNvPicPr preferRelativeResize="0"/>
            <p:nvPr/>
          </p:nvPicPr>
          <p:blipFill rotWithShape="1">
            <a:blip r:embed="rId3">
              <a:alphaModFix/>
            </a:blip>
            <a:srcRect l="-570" r="569"/>
            <a:stretch/>
          </p:blipFill>
          <p:spPr>
            <a:xfrm>
              <a:off x="3184093" y="1551275"/>
              <a:ext cx="840250" cy="1426175"/>
            </a:xfrm>
            <a:prstGeom prst="rect">
              <a:avLst/>
            </a:prstGeom>
            <a:noFill/>
            <a:ln>
              <a:noFill/>
            </a:ln>
          </p:spPr>
        </p:pic>
      </p:grpSp>
      <p:sp>
        <p:nvSpPr>
          <p:cNvPr id="331" name="Google Shape;331;p46"/>
          <p:cNvSpPr/>
          <p:nvPr/>
        </p:nvSpPr>
        <p:spPr>
          <a:xfrm>
            <a:off x="1664869" y="1586794"/>
            <a:ext cx="1426500" cy="1426500"/>
          </a:xfrm>
          <a:prstGeom prst="ellipse">
            <a:avLst/>
          </a:prstGeom>
          <a:solidFill>
            <a:srgbClr val="F3F3F3"/>
          </a:solidFill>
          <a:ln>
            <a:noFill/>
          </a:ln>
        </p:spPr>
        <p:txBody>
          <a:bodyPr spcFirstLastPara="1" wrap="square" lIns="68569" tIns="68569" rIns="68569" bIns="68569" anchor="ctr" anchorCtr="0">
            <a:noAutofit/>
          </a:bodyPr>
          <a:lstStyle/>
          <a:p>
            <a:endParaRPr sz="1050"/>
          </a:p>
        </p:txBody>
      </p:sp>
      <p:sp>
        <p:nvSpPr>
          <p:cNvPr id="332" name="Google Shape;332;p46"/>
          <p:cNvSpPr txBox="1"/>
          <p:nvPr/>
        </p:nvSpPr>
        <p:spPr>
          <a:xfrm>
            <a:off x="1664925" y="1586138"/>
            <a:ext cx="1426500" cy="1426500"/>
          </a:xfrm>
          <a:prstGeom prst="rect">
            <a:avLst/>
          </a:prstGeom>
          <a:noFill/>
          <a:ln>
            <a:noFill/>
          </a:ln>
        </p:spPr>
        <p:txBody>
          <a:bodyPr spcFirstLastPara="1" wrap="square" lIns="68531" tIns="34256" rIns="68531" bIns="34256" anchor="ctr" anchorCtr="0">
            <a:noAutofit/>
          </a:bodyPr>
          <a:lstStyle/>
          <a:p>
            <a:pPr algn="ctr">
              <a:buClr>
                <a:schemeClr val="lt1"/>
              </a:buClr>
              <a:buSzPts val="1100"/>
            </a:pPr>
            <a:r>
              <a:rPr lang="en" sz="3600" b="1">
                <a:solidFill>
                  <a:schemeClr val="dk1"/>
                </a:solidFill>
                <a:latin typeface="Salesforce Sans"/>
                <a:ea typeface="Salesforce Sans"/>
                <a:cs typeface="Salesforce Sans"/>
                <a:sym typeface="Salesforce Sans"/>
              </a:rPr>
              <a:t>10</a:t>
            </a:r>
            <a:r>
              <a:rPr lang="en" sz="3000">
                <a:solidFill>
                  <a:schemeClr val="dk1"/>
                </a:solidFill>
                <a:latin typeface="Salesforce Sans"/>
                <a:ea typeface="Salesforce Sans"/>
                <a:cs typeface="Salesforce Sans"/>
                <a:sym typeface="Salesforce Sans"/>
              </a:rPr>
              <a:t>%</a:t>
            </a:r>
            <a:endParaRPr sz="3000">
              <a:solidFill>
                <a:schemeClr val="dk1"/>
              </a:solidFill>
              <a:latin typeface="Salesforce Sans"/>
              <a:ea typeface="Salesforce Sans"/>
              <a:cs typeface="Salesforce Sans"/>
              <a:sym typeface="Salesforce Sans"/>
            </a:endParaRPr>
          </a:p>
        </p:txBody>
      </p:sp>
      <p:sp>
        <p:nvSpPr>
          <p:cNvPr id="333" name="Google Shape;333;p46"/>
          <p:cNvSpPr txBox="1"/>
          <p:nvPr/>
        </p:nvSpPr>
        <p:spPr>
          <a:xfrm>
            <a:off x="677569" y="3613088"/>
            <a:ext cx="3146400" cy="968625"/>
          </a:xfrm>
          <a:prstGeom prst="rect">
            <a:avLst/>
          </a:prstGeom>
          <a:noFill/>
          <a:ln>
            <a:noFill/>
          </a:ln>
        </p:spPr>
        <p:txBody>
          <a:bodyPr spcFirstLastPara="1" wrap="square" lIns="68531" tIns="34256" rIns="68531" bIns="34256" anchor="t" anchorCtr="0">
            <a:noAutofit/>
          </a:bodyPr>
          <a:lstStyle/>
          <a:p>
            <a:pPr algn="ctr">
              <a:buClr>
                <a:schemeClr val="lt1"/>
              </a:buClr>
              <a:buSzPts val="400"/>
            </a:pPr>
            <a:r>
              <a:rPr lang="en" sz="1200">
                <a:solidFill>
                  <a:schemeClr val="dk1"/>
                </a:solidFill>
                <a:latin typeface="Salesforce Sans"/>
                <a:ea typeface="Salesforce Sans"/>
                <a:cs typeface="Salesforce Sans"/>
                <a:sym typeface="Salesforce Sans"/>
              </a:rPr>
              <a:t>% of IT projects that are delivered on time, on budget, and meeting the technical objectives</a:t>
            </a:r>
            <a:r>
              <a:rPr lang="en" sz="1200" baseline="30000">
                <a:solidFill>
                  <a:schemeClr val="dk1"/>
                </a:solidFill>
                <a:latin typeface="Salesforce Sans"/>
                <a:ea typeface="Salesforce Sans"/>
                <a:cs typeface="Salesforce Sans"/>
                <a:sym typeface="Salesforce Sans"/>
              </a:rPr>
              <a:t>*</a:t>
            </a:r>
            <a:endParaRPr sz="1425" baseline="30000">
              <a:solidFill>
                <a:schemeClr val="dk1"/>
              </a:solidFill>
              <a:latin typeface="Salesforce Sans"/>
              <a:ea typeface="Salesforce Sans"/>
              <a:cs typeface="Salesforce Sans"/>
              <a:sym typeface="Salesforce Sans"/>
            </a:endParaRPr>
          </a:p>
        </p:txBody>
      </p:sp>
      <p:sp>
        <p:nvSpPr>
          <p:cNvPr id="334" name="Google Shape;334;p46"/>
          <p:cNvSpPr txBox="1"/>
          <p:nvPr/>
        </p:nvSpPr>
        <p:spPr>
          <a:xfrm>
            <a:off x="607594" y="4255650"/>
            <a:ext cx="3286350" cy="215325"/>
          </a:xfrm>
          <a:prstGeom prst="rect">
            <a:avLst/>
          </a:prstGeom>
          <a:noFill/>
          <a:ln>
            <a:noFill/>
          </a:ln>
        </p:spPr>
        <p:txBody>
          <a:bodyPr spcFirstLastPara="1" wrap="square" lIns="91369" tIns="45675" rIns="91369" bIns="45675" anchor="t" anchorCtr="0">
            <a:noAutofit/>
          </a:bodyPr>
          <a:lstStyle/>
          <a:p>
            <a:pPr algn="ctr">
              <a:buClr>
                <a:srgbClr val="F2F2F2"/>
              </a:buClr>
              <a:buSzPts val="300"/>
            </a:pPr>
            <a:r>
              <a:rPr lang="en" sz="600">
                <a:solidFill>
                  <a:schemeClr val="dk2"/>
                </a:solidFill>
                <a:latin typeface="Salesforce Sans Light"/>
                <a:ea typeface="Salesforce Sans Light"/>
                <a:cs typeface="Salesforce Sans Light"/>
                <a:sym typeface="Salesforce Sans Light"/>
              </a:rPr>
              <a:t>*Source:  The Standish Group’s CHAOS Report, 2011 and 2013</a:t>
            </a:r>
            <a:endParaRPr sz="600">
              <a:solidFill>
                <a:schemeClr val="dk2"/>
              </a:solidFill>
              <a:latin typeface="Salesforce Sans Light"/>
              <a:ea typeface="Salesforce Sans Light"/>
              <a:cs typeface="Salesforce Sans Light"/>
              <a:sym typeface="Salesforce Sans Light"/>
            </a:endParaRPr>
          </a:p>
        </p:txBody>
      </p:sp>
      <p:sp>
        <p:nvSpPr>
          <p:cNvPr id="335" name="Google Shape;335;p46"/>
          <p:cNvSpPr txBox="1">
            <a:spLocks noGrp="1"/>
          </p:cNvSpPr>
          <p:nvPr>
            <p:ph type="title"/>
          </p:nvPr>
        </p:nvSpPr>
        <p:spPr>
          <a:xfrm>
            <a:off x="436819" y="69919"/>
            <a:ext cx="6883200" cy="721125"/>
          </a:xfrm>
          <a:prstGeom prst="rect">
            <a:avLst/>
          </a:prstGeom>
        </p:spPr>
        <p:txBody>
          <a:bodyPr spcFirstLastPara="1" wrap="square" lIns="0" tIns="0" rIns="0" bIns="0" anchor="b" anchorCtr="0">
            <a:noAutofit/>
          </a:bodyPr>
          <a:lstStyle/>
          <a:p>
            <a:pPr>
              <a:buClr>
                <a:schemeClr val="lt1"/>
              </a:buClr>
              <a:buSzPts val="800"/>
            </a:pPr>
            <a:r>
              <a:rPr lang="en" sz="2400">
                <a:solidFill>
                  <a:schemeClr val="dk1"/>
                </a:solidFill>
              </a:rPr>
              <a:t>Only 1 of 10 IT projects succeed during delivery</a:t>
            </a:r>
            <a:endParaRPr sz="2400"/>
          </a:p>
        </p:txBody>
      </p:sp>
      <p:sp>
        <p:nvSpPr>
          <p:cNvPr id="336" name="Google Shape;336;p46"/>
          <p:cNvSpPr txBox="1">
            <a:spLocks noGrp="1"/>
          </p:cNvSpPr>
          <p:nvPr>
            <p:ph type="body" idx="3"/>
          </p:nvPr>
        </p:nvSpPr>
        <p:spPr>
          <a:xfrm>
            <a:off x="4486931" y="1724044"/>
            <a:ext cx="4273200" cy="3128850"/>
          </a:xfrm>
          <a:prstGeom prst="rect">
            <a:avLst/>
          </a:prstGeom>
        </p:spPr>
        <p:txBody>
          <a:bodyPr spcFirstLastPara="1" wrap="square" lIns="0" tIns="0" rIns="0" bIns="0" anchor="t" anchorCtr="0">
            <a:noAutofit/>
          </a:bodyPr>
          <a:lstStyle/>
          <a:p>
            <a:pPr marL="0" indent="0">
              <a:buClr>
                <a:schemeClr val="lt1"/>
              </a:buClr>
              <a:buSzPts val="700"/>
              <a:buNone/>
            </a:pPr>
            <a:r>
              <a:rPr lang="en" sz="1800" b="1">
                <a:solidFill>
                  <a:srgbClr val="00A0DF"/>
                </a:solidFill>
              </a:rPr>
              <a:t>Common</a:t>
            </a:r>
            <a:r>
              <a:rPr lang="en" sz="1800" b="1">
                <a:solidFill>
                  <a:schemeClr val="dk1"/>
                </a:solidFill>
              </a:rPr>
              <a:t> reasons for failure</a:t>
            </a:r>
            <a:endParaRPr sz="1800" b="1">
              <a:solidFill>
                <a:schemeClr val="dk1"/>
              </a:solidFill>
            </a:endParaRPr>
          </a:p>
          <a:p>
            <a:pPr indent="-285750">
              <a:lnSpc>
                <a:spcPct val="150000"/>
              </a:lnSpc>
              <a:spcBef>
                <a:spcPts val="1800"/>
              </a:spcBef>
              <a:buSzPts val="2400"/>
            </a:pPr>
            <a:r>
              <a:rPr lang="en" sz="1800"/>
              <a:t>Lack of alignment around</a:t>
            </a:r>
            <a:br>
              <a:rPr lang="en" sz="1800"/>
            </a:br>
            <a:r>
              <a:rPr lang="en" sz="1800"/>
              <a:t>business outcomes</a:t>
            </a:r>
            <a:endParaRPr sz="1800"/>
          </a:p>
          <a:p>
            <a:pPr indent="-285750">
              <a:lnSpc>
                <a:spcPct val="150000"/>
              </a:lnSpc>
              <a:buSzPts val="2400"/>
            </a:pPr>
            <a:r>
              <a:rPr lang="en" sz="1800"/>
              <a:t>Lack of organizational enablement</a:t>
            </a:r>
            <a:endParaRPr sz="1800"/>
          </a:p>
          <a:p>
            <a:pPr indent="-285750">
              <a:lnSpc>
                <a:spcPct val="150000"/>
              </a:lnSpc>
              <a:buSzPts val="2400"/>
            </a:pPr>
            <a:r>
              <a:rPr lang="en" sz="1800"/>
              <a:t>Took too long to realize value</a:t>
            </a:r>
            <a:endParaRPr sz="1800"/>
          </a:p>
        </p:txBody>
      </p:sp>
      <p:sp>
        <p:nvSpPr>
          <p:cNvPr id="337" name="Google Shape;337;p46"/>
          <p:cNvSpPr txBox="1">
            <a:spLocks noGrp="1"/>
          </p:cNvSpPr>
          <p:nvPr>
            <p:ph type="sldNum" idx="12"/>
          </p:nvPr>
        </p:nvSpPr>
        <p:spPr>
          <a:xfrm>
            <a:off x="8161223" y="4754325"/>
            <a:ext cx="513000" cy="273825"/>
          </a:xfrm>
          <a:prstGeom prst="rect">
            <a:avLst/>
          </a:prstGeom>
        </p:spPr>
        <p:txBody>
          <a:bodyPr spcFirstLastPara="1" wrap="square" lIns="0" tIns="0" rIns="0" bIns="0" anchor="t" anchorCtr="0">
            <a:noAutofit/>
          </a:bodyPr>
          <a:lstStyle/>
          <a:p>
            <a:pPr algn="r"/>
            <a:fld id="{00000000-1234-1234-1234-123412341234}" type="slidenum">
              <a:rPr lang="en"/>
              <a:pPr algn="r"/>
              <a:t>2</a:t>
            </a:f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5"/>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20</a:t>
            </a:fld>
            <a:endParaRPr/>
          </a:p>
        </p:txBody>
      </p:sp>
      <p:sp>
        <p:nvSpPr>
          <p:cNvPr id="802" name="Google Shape;802;p65"/>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pPr>
              <a:lnSpc>
                <a:spcPct val="114285"/>
              </a:lnSpc>
              <a:buClr>
                <a:schemeClr val="lt1"/>
              </a:buClr>
              <a:buSzPts val="700"/>
            </a:pPr>
            <a:r>
              <a:rPr lang="en" sz="2400">
                <a:solidFill>
                  <a:schemeClr val="dk1"/>
                </a:solidFill>
              </a:rPr>
              <a:t>Summary</a:t>
            </a:r>
            <a:endParaRPr/>
          </a:p>
        </p:txBody>
      </p:sp>
      <p:sp>
        <p:nvSpPr>
          <p:cNvPr id="803" name="Google Shape;803;p65"/>
          <p:cNvSpPr txBox="1">
            <a:spLocks noGrp="1"/>
          </p:cNvSpPr>
          <p:nvPr>
            <p:ph type="body" idx="1"/>
          </p:nvPr>
        </p:nvSpPr>
        <p:spPr>
          <a:xfrm>
            <a:off x="461624" y="891779"/>
            <a:ext cx="8212725" cy="3767175"/>
          </a:xfrm>
          <a:prstGeom prst="rect">
            <a:avLst/>
          </a:prstGeom>
        </p:spPr>
        <p:txBody>
          <a:bodyPr spcFirstLastPara="1" wrap="square" lIns="0" tIns="0" rIns="0" bIns="0" anchor="ctr" anchorCtr="0">
            <a:noAutofit/>
          </a:bodyPr>
          <a:lstStyle/>
          <a:p>
            <a:pPr marL="161925" indent="-166688">
              <a:spcBef>
                <a:spcPts val="0"/>
              </a:spcBef>
              <a:buClr>
                <a:srgbClr val="00A0DF"/>
              </a:buClr>
              <a:buSzPts val="1500"/>
              <a:buFont typeface="Arial"/>
              <a:buChar char="•"/>
            </a:pPr>
            <a:r>
              <a:rPr lang="en" sz="1425"/>
              <a:t>MuleSoft Catalyst includes our </a:t>
            </a:r>
            <a:r>
              <a:rPr lang="en" sz="1425" b="1">
                <a:solidFill>
                  <a:schemeClr val="dk1"/>
                </a:solidFill>
              </a:rPr>
              <a:t>unique methodology</a:t>
            </a:r>
            <a:r>
              <a:rPr lang="en" sz="1425"/>
              <a:t>, our </a:t>
            </a:r>
            <a:r>
              <a:rPr lang="en" sz="1425" b="1">
                <a:solidFill>
                  <a:schemeClr val="dk1"/>
                </a:solidFill>
              </a:rPr>
              <a:t>assets</a:t>
            </a:r>
            <a:r>
              <a:rPr lang="en" sz="1425"/>
              <a:t> and our </a:t>
            </a:r>
            <a:r>
              <a:rPr lang="en" sz="1425" b="1">
                <a:solidFill>
                  <a:schemeClr val="dk1"/>
                </a:solidFill>
              </a:rPr>
              <a:t>services</a:t>
            </a:r>
            <a:r>
              <a:rPr lang="en" sz="1425"/>
              <a:t> </a:t>
            </a:r>
            <a:endParaRPr sz="1425"/>
          </a:p>
          <a:p>
            <a:pPr marL="161925" indent="-166688">
              <a:spcBef>
                <a:spcPts val="1350"/>
              </a:spcBef>
              <a:buClr>
                <a:srgbClr val="00A0DF"/>
              </a:buClr>
              <a:buSzPts val="1500"/>
              <a:buFont typeface="Arial"/>
              <a:buChar char="•"/>
            </a:pPr>
            <a:r>
              <a:rPr lang="en" sz="1425"/>
              <a:t> It is based on our experience </a:t>
            </a:r>
            <a:r>
              <a:rPr lang="en" sz="1425" b="1">
                <a:solidFill>
                  <a:schemeClr val="dk1"/>
                </a:solidFill>
              </a:rPr>
              <a:t>working with over 1,700 customers</a:t>
            </a:r>
            <a:endParaRPr sz="1425" b="1">
              <a:solidFill>
                <a:schemeClr val="dk1"/>
              </a:solidFill>
            </a:endParaRPr>
          </a:p>
          <a:p>
            <a:pPr marL="161925" indent="-166688">
              <a:spcBef>
                <a:spcPts val="1350"/>
              </a:spcBef>
              <a:buClr>
                <a:srgbClr val="00A0DF"/>
              </a:buClr>
              <a:buSzPts val="1500"/>
              <a:buFont typeface="Arial"/>
              <a:buChar char="•"/>
            </a:pPr>
            <a:r>
              <a:rPr lang="en" sz="1425"/>
              <a:t>We share all of this to help our customers </a:t>
            </a:r>
            <a:r>
              <a:rPr lang="en" sz="1425" b="1">
                <a:solidFill>
                  <a:schemeClr val="dk1"/>
                </a:solidFill>
              </a:rPr>
              <a:t>realize their business outcomes</a:t>
            </a:r>
            <a:r>
              <a:rPr lang="en" sz="1425"/>
              <a:t> and achieve </a:t>
            </a:r>
            <a:r>
              <a:rPr lang="en" sz="1425" b="1">
                <a:solidFill>
                  <a:schemeClr val="dk1"/>
                </a:solidFill>
              </a:rPr>
              <a:t>measurable value sooner</a:t>
            </a:r>
            <a:endParaRPr sz="1425"/>
          </a:p>
          <a:p>
            <a:pPr marL="161925" indent="-166688">
              <a:spcBef>
                <a:spcPts val="1350"/>
              </a:spcBef>
              <a:buClr>
                <a:srgbClr val="00A0DF"/>
              </a:buClr>
              <a:buSzPts val="1500"/>
              <a:buFont typeface="Arial"/>
              <a:buChar char="•"/>
            </a:pPr>
            <a:r>
              <a:rPr lang="en" sz="1425"/>
              <a:t>How can we help you </a:t>
            </a:r>
            <a:r>
              <a:rPr lang="en" sz="1425" b="1">
                <a:solidFill>
                  <a:schemeClr val="dk1"/>
                </a:solidFill>
              </a:rPr>
              <a:t>change the clockspeed</a:t>
            </a:r>
            <a:r>
              <a:rPr lang="en" sz="1425"/>
              <a:t> of your business? </a:t>
            </a:r>
            <a:endParaRPr sz="1425"/>
          </a:p>
          <a:p>
            <a:pPr marL="0" indent="0">
              <a:spcBef>
                <a:spcPts val="1350"/>
              </a:spcBef>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53"/>
          <p:cNvPicPr preferRelativeResize="0"/>
          <p:nvPr/>
        </p:nvPicPr>
        <p:blipFill rotWithShape="1">
          <a:blip r:embed="rId3">
            <a:alphaModFix/>
          </a:blip>
          <a:srcRect r="6270" b="22869"/>
          <a:stretch/>
        </p:blipFill>
        <p:spPr>
          <a:xfrm>
            <a:off x="-27300" y="340038"/>
            <a:ext cx="6108897" cy="3821800"/>
          </a:xfrm>
          <a:prstGeom prst="rect">
            <a:avLst/>
          </a:prstGeom>
          <a:noFill/>
          <a:ln>
            <a:noFill/>
          </a:ln>
        </p:spPr>
      </p:pic>
      <p:sp>
        <p:nvSpPr>
          <p:cNvPr id="733" name="Google Shape;733;p53"/>
          <p:cNvSpPr txBox="1"/>
          <p:nvPr/>
        </p:nvSpPr>
        <p:spPr>
          <a:xfrm>
            <a:off x="6066800" y="0"/>
            <a:ext cx="3049800" cy="5046600"/>
          </a:xfrm>
          <a:prstGeom prst="rect">
            <a:avLst/>
          </a:prstGeom>
          <a:noFill/>
          <a:ln>
            <a:noFill/>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Focus on Mission Critical Outcomes</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Digital Executive Team focus on performance and identify critical outcomes</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Determine Areas to Innovate</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Select Mission Critical Outcomes and Areas to innovate</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Determine need for buy vs build</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Provide guidance to PSEG product teams to prioritize</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Solutioning </a:t>
            </a:r>
            <a:endParaRPr sz="750" b="1">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Mobilize cross functional teams to define extensible solutions for key personas and create meaningful inputs to roadmaps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Team guide prototyping to define clear use cases and designs including integrations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Integrate end-users to inform and test solutions in prototype form to drive rapid iteration on solutions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Enterprise Release Management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program epics and organize/prioritize work </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Validate and refine the technical and Integration architecture and designs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Change Management adoption plans for business users aligned to critical outcomes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Plan &amp; Design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Prioritize and groom backlog using continuous user feedback</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Assign story points and load sprint</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Develop QA, API led integration, adoption and training plans</a:t>
            </a:r>
            <a:endParaRPr sz="750">
              <a:latin typeface="Karla"/>
              <a:ea typeface="Karla"/>
              <a:cs typeface="Karla"/>
              <a:sym typeface="Karla"/>
            </a:endParaRPr>
          </a:p>
          <a:p>
            <a:pPr marL="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Build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Kick off PI and Sprints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Test solution through sprint demos with business users to seek additional feedback</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Deploy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Conduct UAT and End-to-End testing</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go-live plan</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 live adoption and training plans</a:t>
            </a:r>
            <a:endParaRPr sz="750">
              <a:solidFill>
                <a:schemeClr val="dk1"/>
              </a:solidFill>
              <a:latin typeface="Karla"/>
              <a:ea typeface="Karla"/>
              <a:cs typeface="Karla"/>
              <a:sym typeface="Karla"/>
            </a:endParaRPr>
          </a:p>
          <a:p>
            <a:pPr marL="91440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Prepare Release &amp; Launch</a:t>
            </a: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Create a Continuous Community of User Feedback</a:t>
            </a:r>
            <a:endParaRPr sz="750" b="1">
              <a:latin typeface="Karla"/>
              <a:ea typeface="Karla"/>
              <a:cs typeface="Karla"/>
              <a:sym typeface="Karla"/>
            </a:endParaRPr>
          </a:p>
        </p:txBody>
      </p:sp>
      <p:sp>
        <p:nvSpPr>
          <p:cNvPr id="734" name="Google Shape;734;p53"/>
          <p:cNvSpPr/>
          <p:nvPr/>
        </p:nvSpPr>
        <p:spPr>
          <a:xfrm>
            <a:off x="313400" y="15614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35" name="Google Shape;735;p53"/>
          <p:cNvSpPr/>
          <p:nvPr/>
        </p:nvSpPr>
        <p:spPr>
          <a:xfrm>
            <a:off x="736975" y="1825469"/>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36" name="Google Shape;736;p53"/>
          <p:cNvSpPr/>
          <p:nvPr/>
        </p:nvSpPr>
        <p:spPr>
          <a:xfrm>
            <a:off x="2340504" y="1970803"/>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sp>
        <p:nvSpPr>
          <p:cNvPr id="737" name="Google Shape;737;p53"/>
          <p:cNvSpPr/>
          <p:nvPr/>
        </p:nvSpPr>
        <p:spPr>
          <a:xfrm>
            <a:off x="3200525" y="169254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738" name="Google Shape;738;p53"/>
          <p:cNvSpPr/>
          <p:nvPr/>
        </p:nvSpPr>
        <p:spPr>
          <a:xfrm>
            <a:off x="4633700" y="2326450"/>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5</a:t>
            </a:r>
            <a:endParaRPr sz="600">
              <a:solidFill>
                <a:srgbClr val="FFFFFF"/>
              </a:solidFill>
              <a:latin typeface="Roboto"/>
              <a:ea typeface="Roboto"/>
              <a:cs typeface="Roboto"/>
              <a:sym typeface="Roboto"/>
            </a:endParaRPr>
          </a:p>
        </p:txBody>
      </p:sp>
      <p:sp>
        <p:nvSpPr>
          <p:cNvPr id="739" name="Google Shape;739;p53"/>
          <p:cNvSpPr/>
          <p:nvPr/>
        </p:nvSpPr>
        <p:spPr>
          <a:xfrm>
            <a:off x="4203800" y="25830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6</a:t>
            </a:r>
            <a:endParaRPr sz="600">
              <a:solidFill>
                <a:srgbClr val="FFFFFF"/>
              </a:solidFill>
              <a:latin typeface="Roboto"/>
              <a:ea typeface="Roboto"/>
              <a:cs typeface="Roboto"/>
              <a:sym typeface="Roboto"/>
            </a:endParaRPr>
          </a:p>
        </p:txBody>
      </p:sp>
      <p:sp>
        <p:nvSpPr>
          <p:cNvPr id="740" name="Google Shape;740;p53"/>
          <p:cNvSpPr/>
          <p:nvPr/>
        </p:nvSpPr>
        <p:spPr>
          <a:xfrm>
            <a:off x="3716025" y="280502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7</a:t>
            </a:r>
            <a:endParaRPr sz="600">
              <a:solidFill>
                <a:srgbClr val="FFFFFF"/>
              </a:solidFill>
              <a:latin typeface="Roboto"/>
              <a:ea typeface="Roboto"/>
              <a:cs typeface="Roboto"/>
              <a:sym typeface="Roboto"/>
            </a:endParaRPr>
          </a:p>
        </p:txBody>
      </p:sp>
      <p:sp>
        <p:nvSpPr>
          <p:cNvPr id="741" name="Google Shape;741;p53"/>
          <p:cNvSpPr/>
          <p:nvPr/>
        </p:nvSpPr>
        <p:spPr>
          <a:xfrm>
            <a:off x="2900574" y="330598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8</a:t>
            </a:r>
            <a:endParaRPr sz="600">
              <a:solidFill>
                <a:srgbClr val="FFFFFF"/>
              </a:solidFill>
              <a:latin typeface="Roboto"/>
              <a:ea typeface="Roboto"/>
              <a:cs typeface="Roboto"/>
              <a:sym typeface="Roboto"/>
            </a:endParaRPr>
          </a:p>
        </p:txBody>
      </p:sp>
      <p:sp>
        <p:nvSpPr>
          <p:cNvPr id="742" name="Google Shape;742;p53"/>
          <p:cNvSpPr/>
          <p:nvPr/>
        </p:nvSpPr>
        <p:spPr>
          <a:xfrm>
            <a:off x="1353400" y="334677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9</a:t>
            </a:r>
            <a:endParaRPr sz="600">
              <a:solidFill>
                <a:srgbClr val="FFFFFF"/>
              </a:solidFill>
              <a:latin typeface="Roboto"/>
              <a:ea typeface="Roboto"/>
              <a:cs typeface="Roboto"/>
              <a:sym typeface="Roboto"/>
            </a:endParaRPr>
          </a:p>
        </p:txBody>
      </p:sp>
      <p:sp>
        <p:nvSpPr>
          <p:cNvPr id="743" name="Google Shape;743;p53"/>
          <p:cNvSpPr txBox="1"/>
          <p:nvPr/>
        </p:nvSpPr>
        <p:spPr>
          <a:xfrm>
            <a:off x="92297" y="2"/>
            <a:ext cx="3753300" cy="196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COE  OPERATING MODEL</a:t>
            </a:r>
            <a:endParaRPr sz="1100">
              <a:solidFill>
                <a:srgbClr val="4472C4"/>
              </a:solidFill>
              <a:latin typeface="Roboto Light"/>
              <a:ea typeface="Roboto Light"/>
              <a:cs typeface="Roboto Light"/>
              <a:sym typeface="Roboto Light"/>
            </a:endParaRPr>
          </a:p>
        </p:txBody>
      </p:sp>
      <p:sp>
        <p:nvSpPr>
          <p:cNvPr id="744" name="Google Shape;744;p53"/>
          <p:cNvSpPr/>
          <p:nvPr/>
        </p:nvSpPr>
        <p:spPr>
          <a:xfrm>
            <a:off x="409404" y="43618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A64D79"/>
                </a:solidFill>
                <a:latin typeface="Roboto"/>
                <a:ea typeface="Roboto"/>
                <a:cs typeface="Roboto"/>
                <a:sym typeface="Roboto"/>
              </a:rPr>
              <a:t>A</a:t>
            </a:r>
            <a:endParaRPr sz="600">
              <a:solidFill>
                <a:srgbClr val="A64D79"/>
              </a:solidFill>
              <a:latin typeface="Roboto"/>
              <a:ea typeface="Roboto"/>
              <a:cs typeface="Roboto"/>
              <a:sym typeface="Roboto"/>
            </a:endParaRPr>
          </a:p>
        </p:txBody>
      </p:sp>
      <p:sp>
        <p:nvSpPr>
          <p:cNvPr id="745" name="Google Shape;745;p53"/>
          <p:cNvSpPr txBox="1"/>
          <p:nvPr/>
        </p:nvSpPr>
        <p:spPr>
          <a:xfrm>
            <a:off x="524263" y="44545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Input on Industry trends, User research and Brand Experience</a:t>
            </a:r>
            <a:endParaRPr sz="600">
              <a:latin typeface="Roboto"/>
              <a:ea typeface="Roboto"/>
              <a:cs typeface="Roboto"/>
              <a:sym typeface="Roboto"/>
            </a:endParaRPr>
          </a:p>
        </p:txBody>
      </p:sp>
      <p:sp>
        <p:nvSpPr>
          <p:cNvPr id="746" name="Google Shape;746;p53"/>
          <p:cNvSpPr txBox="1"/>
          <p:nvPr/>
        </p:nvSpPr>
        <p:spPr>
          <a:xfrm>
            <a:off x="524263" y="43087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Sources </a:t>
            </a:r>
            <a:endParaRPr sz="600" b="1">
              <a:latin typeface="Roboto"/>
              <a:ea typeface="Roboto"/>
              <a:cs typeface="Roboto"/>
              <a:sym typeface="Roboto"/>
            </a:endParaRPr>
          </a:p>
        </p:txBody>
      </p:sp>
      <p:sp>
        <p:nvSpPr>
          <p:cNvPr id="747" name="Google Shape;747;p53"/>
          <p:cNvSpPr/>
          <p:nvPr/>
        </p:nvSpPr>
        <p:spPr>
          <a:xfrm>
            <a:off x="1878132"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B</a:t>
            </a:r>
            <a:endParaRPr sz="600">
              <a:solidFill>
                <a:srgbClr val="A64D79"/>
              </a:solidFill>
              <a:latin typeface="Roboto"/>
              <a:ea typeface="Roboto"/>
              <a:cs typeface="Roboto"/>
              <a:sym typeface="Roboto"/>
            </a:endParaRPr>
          </a:p>
        </p:txBody>
      </p:sp>
      <p:sp>
        <p:nvSpPr>
          <p:cNvPr id="748" name="Google Shape;748;p53"/>
          <p:cNvSpPr txBox="1"/>
          <p:nvPr/>
        </p:nvSpPr>
        <p:spPr>
          <a:xfrm>
            <a:off x="1992988"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Break fix, small requests and small enhancements that can be resolved quickly</a:t>
            </a:r>
            <a:endParaRPr sz="600">
              <a:latin typeface="Roboto"/>
              <a:ea typeface="Roboto"/>
              <a:cs typeface="Roboto"/>
              <a:sym typeface="Roboto"/>
            </a:endParaRPr>
          </a:p>
        </p:txBody>
      </p:sp>
      <p:sp>
        <p:nvSpPr>
          <p:cNvPr id="749" name="Google Shape;749;p53"/>
          <p:cNvSpPr txBox="1"/>
          <p:nvPr/>
        </p:nvSpPr>
        <p:spPr>
          <a:xfrm>
            <a:off x="1992988"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User Feedback</a:t>
            </a:r>
            <a:endParaRPr sz="600" b="1">
              <a:latin typeface="Roboto"/>
              <a:ea typeface="Roboto"/>
              <a:cs typeface="Roboto"/>
              <a:sym typeface="Roboto"/>
            </a:endParaRPr>
          </a:p>
        </p:txBody>
      </p:sp>
      <p:sp>
        <p:nvSpPr>
          <p:cNvPr id="750" name="Google Shape;750;p53"/>
          <p:cNvSpPr/>
          <p:nvPr/>
        </p:nvSpPr>
        <p:spPr>
          <a:xfrm>
            <a:off x="3525060"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C</a:t>
            </a:r>
            <a:endParaRPr sz="600">
              <a:solidFill>
                <a:srgbClr val="A64D79"/>
              </a:solidFill>
              <a:latin typeface="Roboto"/>
              <a:ea typeface="Roboto"/>
              <a:cs typeface="Roboto"/>
              <a:sym typeface="Roboto"/>
            </a:endParaRPr>
          </a:p>
        </p:txBody>
      </p:sp>
      <p:sp>
        <p:nvSpPr>
          <p:cNvPr id="751" name="Google Shape;751;p53"/>
          <p:cNvSpPr txBox="1"/>
          <p:nvPr/>
        </p:nvSpPr>
        <p:spPr>
          <a:xfrm>
            <a:off x="3639925"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Organized user feedback focused on increasing value </a:t>
            </a:r>
            <a:endParaRPr sz="600">
              <a:latin typeface="Roboto"/>
              <a:ea typeface="Roboto"/>
              <a:cs typeface="Roboto"/>
              <a:sym typeface="Roboto"/>
            </a:endParaRPr>
          </a:p>
        </p:txBody>
      </p:sp>
      <p:sp>
        <p:nvSpPr>
          <p:cNvPr id="752" name="Google Shape;752;p53"/>
          <p:cNvSpPr txBox="1"/>
          <p:nvPr/>
        </p:nvSpPr>
        <p:spPr>
          <a:xfrm>
            <a:off x="3639925"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Strategic Feedback</a:t>
            </a:r>
            <a:endParaRPr sz="600" b="1">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54"/>
          <p:cNvPicPr preferRelativeResize="0"/>
          <p:nvPr/>
        </p:nvPicPr>
        <p:blipFill>
          <a:blip r:embed="rId3">
            <a:alphaModFix/>
          </a:blip>
          <a:stretch>
            <a:fillRect/>
          </a:stretch>
        </p:blipFill>
        <p:spPr>
          <a:xfrm>
            <a:off x="7006029" y="2582701"/>
            <a:ext cx="253151" cy="253151"/>
          </a:xfrm>
          <a:prstGeom prst="rect">
            <a:avLst/>
          </a:prstGeom>
          <a:noFill/>
          <a:ln>
            <a:noFill/>
          </a:ln>
        </p:spPr>
      </p:pic>
      <p:sp>
        <p:nvSpPr>
          <p:cNvPr id="758" name="Google Shape;758;p54"/>
          <p:cNvSpPr txBox="1"/>
          <p:nvPr/>
        </p:nvSpPr>
        <p:spPr>
          <a:xfrm>
            <a:off x="384972" y="326625"/>
            <a:ext cx="4383000" cy="21792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Digital Steer Co</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Clr>
                <a:srgbClr val="000000"/>
              </a:buClr>
              <a:buSzPts val="1100"/>
              <a:buFont typeface="Arial"/>
              <a:buNone/>
            </a:pPr>
            <a:r>
              <a:rPr lang="en" sz="1000">
                <a:solidFill>
                  <a:srgbClr val="000000"/>
                </a:solidFill>
                <a:latin typeface="Karla"/>
                <a:ea typeface="Karla"/>
                <a:cs typeface="Karla"/>
                <a:sym typeface="Karla"/>
              </a:rPr>
              <a:t>Council that is responsible for strategy and vision. Secures funding and determines funding investment allocation.  Program success co-owners provide executive guidance and communication, identifies program gaps recommending strategies</a:t>
            </a:r>
            <a:r>
              <a:rPr lang="en" sz="1100">
                <a:solidFill>
                  <a:srgbClr val="666666"/>
                </a:solidFill>
                <a:latin typeface="Karla"/>
                <a:ea typeface="Karla"/>
                <a:cs typeface="Karla"/>
                <a:sym typeface="Karla"/>
              </a:rPr>
              <a:t>.</a:t>
            </a:r>
            <a:r>
              <a:rPr lang="en" sz="1000">
                <a:solidFill>
                  <a:srgbClr val="000000"/>
                </a:solidFill>
                <a:latin typeface="Karla"/>
                <a:ea typeface="Karla"/>
                <a:cs typeface="Karla"/>
                <a:sym typeface="Karla"/>
              </a:rPr>
              <a:t>It serves as an escalation path for both business groups and the IT organization.</a:t>
            </a:r>
            <a:endParaRPr sz="1000">
              <a:solidFill>
                <a:srgbClr val="FFAB40"/>
              </a:solidFill>
              <a:latin typeface="Karla"/>
              <a:ea typeface="Karla"/>
              <a:cs typeface="Karla"/>
              <a:sym typeface="Karla"/>
            </a:endParaRPr>
          </a:p>
          <a:p>
            <a:pPr marL="0" lvl="0" indent="0" algn="l" rtl="0">
              <a:lnSpc>
                <a:spcPct val="115000"/>
              </a:lnSpc>
              <a:spcBef>
                <a:spcPts val="800"/>
              </a:spcBef>
              <a:spcAft>
                <a:spcPts val="800"/>
              </a:spcAft>
              <a:buClr>
                <a:srgbClr val="000000"/>
              </a:buClr>
              <a:buSzPts val="1100"/>
              <a:buFont typeface="Arial"/>
              <a:buNone/>
            </a:pPr>
            <a:r>
              <a:rPr lang="en" sz="1000">
                <a:solidFill>
                  <a:srgbClr val="000000"/>
                </a:solidFill>
                <a:latin typeface="Karla"/>
                <a:ea typeface="Karla"/>
                <a:cs typeface="Karla"/>
                <a:sym typeface="Karla"/>
              </a:rPr>
              <a:t>Team that  holds the delivery organization accountable to enable the outcomes and business owners accountable to drive their critical outcomes. It aligns business strategy to investment decision and manages the decision framework. </a:t>
            </a:r>
            <a:endParaRPr sz="1000">
              <a:solidFill>
                <a:srgbClr val="FFAB40"/>
              </a:solidFill>
              <a:latin typeface="Karla"/>
              <a:ea typeface="Karla"/>
              <a:cs typeface="Karla"/>
              <a:sym typeface="Karla"/>
            </a:endParaRPr>
          </a:p>
        </p:txBody>
      </p:sp>
      <p:sp>
        <p:nvSpPr>
          <p:cNvPr id="759" name="Google Shape;759;p54"/>
          <p:cNvSpPr txBox="1"/>
          <p:nvPr/>
        </p:nvSpPr>
        <p:spPr>
          <a:xfrm>
            <a:off x="47981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Increase ability to measure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 operational efficiency of the build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solidFill>
                  <a:srgbClr val="000000"/>
                </a:solidFill>
                <a:latin typeface="Karla"/>
                <a:ea typeface="Karla"/>
                <a:cs typeface="Karla"/>
                <a:sym typeface="Karla"/>
              </a:rPr>
              <a:t>Increase BU satisfaction due to increased engagement</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b="1">
                <a:solidFill>
                  <a:srgbClr val="000000"/>
                </a:solidFill>
                <a:latin typeface="Karla"/>
                <a:ea typeface="Karla"/>
                <a:cs typeface="Karla"/>
                <a:sym typeface="Karla"/>
              </a:rPr>
              <a:t>Define success criteria for platform</a:t>
            </a:r>
            <a:endParaRPr sz="800" b="1">
              <a:solidFill>
                <a:srgbClr val="000000"/>
              </a:solidFill>
              <a:latin typeface="Karla"/>
              <a:ea typeface="Karla"/>
              <a:cs typeface="Karla"/>
              <a:sym typeface="Karla"/>
            </a:endParaRPr>
          </a:p>
        </p:txBody>
      </p:sp>
      <p:sp>
        <p:nvSpPr>
          <p:cNvPr id="760" name="Google Shape;760;p54"/>
          <p:cNvSpPr txBox="1"/>
          <p:nvPr/>
        </p:nvSpPr>
        <p:spPr>
          <a:xfrm>
            <a:off x="2598900" y="2675370"/>
            <a:ext cx="1761300" cy="2034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lvl="0" indent="0" algn="l" rtl="0">
              <a:lnSpc>
                <a:spcPct val="100000"/>
              </a:lnSpc>
              <a:spcBef>
                <a:spcPts val="800"/>
              </a:spcBef>
              <a:spcAft>
                <a:spcPts val="0"/>
              </a:spcAft>
              <a:buNone/>
            </a:pPr>
            <a:br>
              <a:rPr lang="en" sz="800">
                <a:latin typeface="Karla"/>
                <a:ea typeface="Karla"/>
                <a:cs typeface="Karla"/>
                <a:sym typeface="Karla"/>
              </a:rPr>
            </a:br>
            <a:r>
              <a:rPr lang="en" sz="800" b="1">
                <a:latin typeface="Karla"/>
                <a:ea typeface="Karla"/>
                <a:cs typeface="Karla"/>
                <a:sym typeface="Karla"/>
              </a:rPr>
              <a:t>Lack of clarity around enterprise strategy and vision</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No motion to validate value/design</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No one view of prioritized work aligned to outcomes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Overlapping roles</a:t>
            </a: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Lack of Salesforce knowledge</a:t>
            </a:r>
            <a:endParaRPr sz="800">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61" name="Google Shape;761;p54"/>
          <p:cNvCxnSpPr/>
          <p:nvPr/>
        </p:nvCxnSpPr>
        <p:spPr>
          <a:xfrm>
            <a:off x="2598901" y="28802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62" name="Google Shape;762;p54"/>
          <p:cNvCxnSpPr/>
          <p:nvPr/>
        </p:nvCxnSpPr>
        <p:spPr>
          <a:xfrm>
            <a:off x="4799098"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3" name="Google Shape;763;p54"/>
          <p:cNvPicPr preferRelativeResize="0"/>
          <p:nvPr/>
        </p:nvPicPr>
        <p:blipFill>
          <a:blip r:embed="rId4">
            <a:alphaModFix/>
          </a:blip>
          <a:stretch>
            <a:fillRect/>
          </a:stretch>
        </p:blipFill>
        <p:spPr>
          <a:xfrm>
            <a:off x="4802358" y="2568882"/>
            <a:ext cx="253170" cy="252900"/>
          </a:xfrm>
          <a:prstGeom prst="rect">
            <a:avLst/>
          </a:prstGeom>
          <a:noFill/>
          <a:ln>
            <a:noFill/>
          </a:ln>
        </p:spPr>
      </p:pic>
      <p:pic>
        <p:nvPicPr>
          <p:cNvPr id="764" name="Google Shape;764;p54"/>
          <p:cNvPicPr preferRelativeResize="0"/>
          <p:nvPr/>
        </p:nvPicPr>
        <p:blipFill>
          <a:blip r:embed="rId5">
            <a:alphaModFix/>
          </a:blip>
          <a:stretch>
            <a:fillRect/>
          </a:stretch>
        </p:blipFill>
        <p:spPr>
          <a:xfrm>
            <a:off x="2607213" y="2568882"/>
            <a:ext cx="253170" cy="252879"/>
          </a:xfrm>
          <a:prstGeom prst="rect">
            <a:avLst/>
          </a:prstGeom>
          <a:noFill/>
          <a:ln>
            <a:noFill/>
          </a:ln>
        </p:spPr>
      </p:pic>
      <p:sp>
        <p:nvSpPr>
          <p:cNvPr id="765" name="Google Shape;765;p54"/>
          <p:cNvSpPr txBox="1"/>
          <p:nvPr/>
        </p:nvSpPr>
        <p:spPr>
          <a:xfrm>
            <a:off x="415275" y="2675374"/>
            <a:ext cx="1761300" cy="2082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3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Understand critical outcomes for each initiative  and align to system capabilities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Develop initial roadmap to enable critical outcomes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Determine need for solution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Establish the design principles of the Operating Model</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66" name="Google Shape;766;p54"/>
          <p:cNvCxnSpPr/>
          <p:nvPr/>
        </p:nvCxnSpPr>
        <p:spPr>
          <a:xfrm>
            <a:off x="415276"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7" name="Google Shape;767;p54"/>
          <p:cNvPicPr preferRelativeResize="0"/>
          <p:nvPr/>
        </p:nvPicPr>
        <p:blipFill>
          <a:blip r:embed="rId6">
            <a:alphaModFix/>
          </a:blip>
          <a:stretch>
            <a:fillRect/>
          </a:stretch>
        </p:blipFill>
        <p:spPr>
          <a:xfrm>
            <a:off x="415276" y="2568872"/>
            <a:ext cx="253170" cy="252891"/>
          </a:xfrm>
          <a:prstGeom prst="rect">
            <a:avLst/>
          </a:prstGeom>
          <a:noFill/>
          <a:ln>
            <a:noFill/>
          </a:ln>
        </p:spPr>
      </p:pic>
      <p:sp>
        <p:nvSpPr>
          <p:cNvPr id="768" name="Google Shape;768;p54"/>
          <p:cNvSpPr txBox="1"/>
          <p:nvPr/>
        </p:nvSpPr>
        <p:spPr>
          <a:xfrm>
            <a:off x="389277" y="59106"/>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69" name="Google Shape;769;p54"/>
          <p:cNvPicPr preferRelativeResize="0"/>
          <p:nvPr/>
        </p:nvPicPr>
        <p:blipFill rotWithShape="1">
          <a:blip r:embed="rId7">
            <a:alphaModFix/>
          </a:blip>
          <a:srcRect r="4196" b="22869"/>
          <a:stretch/>
        </p:blipFill>
        <p:spPr>
          <a:xfrm>
            <a:off x="5316725" y="330372"/>
            <a:ext cx="3525975" cy="1892501"/>
          </a:xfrm>
          <a:prstGeom prst="rect">
            <a:avLst/>
          </a:prstGeom>
          <a:noFill/>
          <a:ln>
            <a:noFill/>
          </a:ln>
        </p:spPr>
      </p:pic>
      <p:sp>
        <p:nvSpPr>
          <p:cNvPr id="770" name="Google Shape;770;p54"/>
          <p:cNvSpPr/>
          <p:nvPr/>
        </p:nvSpPr>
        <p:spPr>
          <a:xfrm>
            <a:off x="5495039" y="8947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71" name="Google Shape;771;p54"/>
          <p:cNvSpPr/>
          <p:nvPr/>
        </p:nvSpPr>
        <p:spPr>
          <a:xfrm>
            <a:off x="5723639" y="10471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72" name="Google Shape;772;p54"/>
          <p:cNvSpPr txBox="1"/>
          <p:nvPr/>
        </p:nvSpPr>
        <p:spPr>
          <a:xfrm>
            <a:off x="70079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Business and Technical roles do not exist with sufficient </a:t>
            </a:r>
            <a:r>
              <a:rPr lang="en" sz="800" b="1">
                <a:latin typeface="Karla"/>
                <a:ea typeface="Karla"/>
                <a:cs typeface="Karla"/>
                <a:sym typeface="Karla"/>
              </a:rPr>
              <a:t>Salesforce/MuleSoft expertise</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Engagement of product teams and alignment of capabilities to target outcomes is inconsistent</a:t>
            </a:r>
            <a:endParaRPr sz="800">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73" name="Google Shape;773;p54"/>
          <p:cNvCxnSpPr/>
          <p:nvPr/>
        </p:nvCxnSpPr>
        <p:spPr>
          <a:xfrm>
            <a:off x="7008898" y="28802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5"/>
          <p:cNvSpPr txBox="1"/>
          <p:nvPr/>
        </p:nvSpPr>
        <p:spPr>
          <a:xfrm>
            <a:off x="303072" y="428647"/>
            <a:ext cx="3972900" cy="18219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Solutioning</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Framework and supporting team to create or validate solutions to key business problems.  Solutioning done to validate a problem, validate value, or validate a technical design.   We do this before engaging the delivery teams.</a:t>
            </a:r>
            <a:endParaRPr sz="1000">
              <a:latin typeface="Karla"/>
              <a:ea typeface="Karla"/>
              <a:cs typeface="Karla"/>
              <a:sym typeface="Karla"/>
            </a:endParaRPr>
          </a:p>
        </p:txBody>
      </p:sp>
      <p:sp>
        <p:nvSpPr>
          <p:cNvPr id="779" name="Google Shape;779;p55"/>
          <p:cNvSpPr txBox="1"/>
          <p:nvPr/>
        </p:nvSpPr>
        <p:spPr>
          <a:xfrm>
            <a:off x="47162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latin typeface="Karla"/>
                <a:ea typeface="Karla"/>
                <a:cs typeface="Karla"/>
                <a:sym typeface="Karla"/>
              </a:rPr>
              <a:t>Increase ability to measure value</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a:latin typeface="Karla"/>
                <a:ea typeface="Karla"/>
                <a:cs typeface="Karla"/>
                <a:sym typeface="Karla"/>
              </a:rPr>
              <a:t>Increase product team satisfaction due to increased engagement</a:t>
            </a:r>
            <a:endParaRPr sz="800">
              <a:latin typeface="Karla"/>
              <a:ea typeface="Karla"/>
              <a:cs typeface="Karla"/>
              <a:sym typeface="Karla"/>
            </a:endParaRPr>
          </a:p>
        </p:txBody>
      </p:sp>
      <p:sp>
        <p:nvSpPr>
          <p:cNvPr id="780" name="Google Shape;780;p55"/>
          <p:cNvSpPr txBox="1"/>
          <p:nvPr/>
        </p:nvSpPr>
        <p:spPr>
          <a:xfrm>
            <a:off x="2517000" y="2773646"/>
            <a:ext cx="1761300" cy="17463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marR="0" lvl="0" indent="0" algn="l" rtl="0">
              <a:lnSpc>
                <a:spcPct val="100000"/>
              </a:lnSpc>
              <a:spcBef>
                <a:spcPts val="800"/>
              </a:spcBef>
              <a:spcAft>
                <a:spcPts val="0"/>
              </a:spcAft>
              <a:buNone/>
            </a:pPr>
            <a:br>
              <a:rPr lang="en" sz="800">
                <a:latin typeface="Karla"/>
                <a:ea typeface="Karla"/>
                <a:cs typeface="Karla"/>
                <a:sym typeface="Karla"/>
              </a:rPr>
            </a:br>
            <a:r>
              <a:rPr lang="en" sz="800">
                <a:latin typeface="Karla"/>
                <a:ea typeface="Karla"/>
                <a:cs typeface="Karla"/>
                <a:sym typeface="Karla"/>
              </a:rPr>
              <a:t>No validation of value/design vs. best practice</a:t>
            </a:r>
            <a:endParaRPr sz="800" strike="sngStrike">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Lack of Salesforce/MuleSoft architecture skill sets </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adoption of current product capabilities and design principles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81" name="Google Shape;781;p55"/>
          <p:cNvCxnSpPr/>
          <p:nvPr/>
        </p:nvCxnSpPr>
        <p:spPr>
          <a:xfrm>
            <a:off x="2517001" y="2978481"/>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82" name="Google Shape;782;p55"/>
          <p:cNvCxnSpPr/>
          <p:nvPr/>
        </p:nvCxnSpPr>
        <p:spPr>
          <a:xfrm>
            <a:off x="4717198"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3" name="Google Shape;783;p55"/>
          <p:cNvPicPr preferRelativeResize="0"/>
          <p:nvPr/>
        </p:nvPicPr>
        <p:blipFill>
          <a:blip r:embed="rId3">
            <a:alphaModFix/>
          </a:blip>
          <a:stretch>
            <a:fillRect/>
          </a:stretch>
        </p:blipFill>
        <p:spPr>
          <a:xfrm>
            <a:off x="4720458" y="2667157"/>
            <a:ext cx="253170" cy="252900"/>
          </a:xfrm>
          <a:prstGeom prst="rect">
            <a:avLst/>
          </a:prstGeom>
          <a:noFill/>
          <a:ln>
            <a:noFill/>
          </a:ln>
        </p:spPr>
      </p:pic>
      <p:pic>
        <p:nvPicPr>
          <p:cNvPr id="784" name="Google Shape;784;p55"/>
          <p:cNvPicPr preferRelativeResize="0"/>
          <p:nvPr/>
        </p:nvPicPr>
        <p:blipFill>
          <a:blip r:embed="rId4">
            <a:alphaModFix/>
          </a:blip>
          <a:stretch>
            <a:fillRect/>
          </a:stretch>
        </p:blipFill>
        <p:spPr>
          <a:xfrm>
            <a:off x="2525313" y="2667157"/>
            <a:ext cx="253170" cy="252879"/>
          </a:xfrm>
          <a:prstGeom prst="rect">
            <a:avLst/>
          </a:prstGeom>
          <a:noFill/>
          <a:ln>
            <a:noFill/>
          </a:ln>
        </p:spPr>
      </p:pic>
      <p:sp>
        <p:nvSpPr>
          <p:cNvPr id="785" name="Google Shape;785;p55"/>
          <p:cNvSpPr txBox="1"/>
          <p:nvPr/>
        </p:nvSpPr>
        <p:spPr>
          <a:xfrm>
            <a:off x="333376"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Test hypotheses before larger investments are made downstream</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Create the solution framework and associated tools and processes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User research and business process discovery</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Technical validation of solution and scalability test of solution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86" name="Google Shape;786;p55"/>
          <p:cNvCxnSpPr/>
          <p:nvPr/>
        </p:nvCxnSpPr>
        <p:spPr>
          <a:xfrm>
            <a:off x="333376"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7" name="Google Shape;787;p55"/>
          <p:cNvPicPr preferRelativeResize="0"/>
          <p:nvPr/>
        </p:nvPicPr>
        <p:blipFill>
          <a:blip r:embed="rId5">
            <a:alphaModFix/>
          </a:blip>
          <a:stretch>
            <a:fillRect/>
          </a:stretch>
        </p:blipFill>
        <p:spPr>
          <a:xfrm>
            <a:off x="333376" y="2667147"/>
            <a:ext cx="253170" cy="252891"/>
          </a:xfrm>
          <a:prstGeom prst="rect">
            <a:avLst/>
          </a:prstGeom>
          <a:noFill/>
          <a:ln>
            <a:noFill/>
          </a:ln>
        </p:spPr>
      </p:pic>
      <p:sp>
        <p:nvSpPr>
          <p:cNvPr id="788" name="Google Shape;788;p55"/>
          <p:cNvSpPr txBox="1"/>
          <p:nvPr/>
        </p:nvSpPr>
        <p:spPr>
          <a:xfrm>
            <a:off x="303072" y="154327"/>
            <a:ext cx="3753300" cy="1965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89" name="Google Shape;789;p55"/>
          <p:cNvPicPr preferRelativeResize="0"/>
          <p:nvPr/>
        </p:nvPicPr>
        <p:blipFill rotWithShape="1">
          <a:blip r:embed="rId6">
            <a:alphaModFix/>
          </a:blip>
          <a:srcRect r="4196" b="22869"/>
          <a:stretch/>
        </p:blipFill>
        <p:spPr>
          <a:xfrm>
            <a:off x="5234825" y="428647"/>
            <a:ext cx="3525975" cy="1892501"/>
          </a:xfrm>
          <a:prstGeom prst="rect">
            <a:avLst/>
          </a:prstGeom>
          <a:noFill/>
          <a:ln>
            <a:noFill/>
          </a:ln>
        </p:spPr>
      </p:pic>
      <p:sp>
        <p:nvSpPr>
          <p:cNvPr id="790" name="Google Shape;790;p55"/>
          <p:cNvSpPr/>
          <p:nvPr/>
        </p:nvSpPr>
        <p:spPr>
          <a:xfrm>
            <a:off x="6491838" y="1132672"/>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pic>
        <p:nvPicPr>
          <p:cNvPr id="791" name="Google Shape;791;p55"/>
          <p:cNvPicPr preferRelativeResize="0"/>
          <p:nvPr/>
        </p:nvPicPr>
        <p:blipFill>
          <a:blip r:embed="rId7">
            <a:alphaModFix/>
          </a:blip>
          <a:stretch>
            <a:fillRect/>
          </a:stretch>
        </p:blipFill>
        <p:spPr>
          <a:xfrm>
            <a:off x="6924129" y="2680976"/>
            <a:ext cx="253151" cy="253151"/>
          </a:xfrm>
          <a:prstGeom prst="rect">
            <a:avLst/>
          </a:prstGeom>
          <a:noFill/>
          <a:ln>
            <a:noFill/>
          </a:ln>
        </p:spPr>
      </p:pic>
      <p:sp>
        <p:nvSpPr>
          <p:cNvPr id="792" name="Google Shape;792;p55"/>
          <p:cNvSpPr txBox="1"/>
          <p:nvPr/>
        </p:nvSpPr>
        <p:spPr>
          <a:xfrm>
            <a:off x="69260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This motion/function is not institutionalized in the current structure</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a:solidFill>
                  <a:srgbClr val="000000"/>
                </a:solidFill>
                <a:latin typeface="Karla"/>
                <a:ea typeface="Karla"/>
                <a:cs typeface="Karla"/>
                <a:sym typeface="Karla"/>
              </a:rPr>
              <a:t>Solution Lead role does not exist</a:t>
            </a:r>
            <a:endParaRPr sz="800">
              <a:solidFill>
                <a:srgbClr val="000000"/>
              </a:solidFill>
              <a:latin typeface="Karla"/>
              <a:ea typeface="Karla"/>
              <a:cs typeface="Karla"/>
              <a:sym typeface="Karla"/>
            </a:endParaRPr>
          </a:p>
        </p:txBody>
      </p:sp>
      <p:cxnSp>
        <p:nvCxnSpPr>
          <p:cNvPr id="793" name="Google Shape;793;p55"/>
          <p:cNvCxnSpPr/>
          <p:nvPr/>
        </p:nvCxnSpPr>
        <p:spPr>
          <a:xfrm>
            <a:off x="6926998" y="2978481"/>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6"/>
          <p:cNvSpPr txBox="1"/>
          <p:nvPr/>
        </p:nvSpPr>
        <p:spPr>
          <a:xfrm>
            <a:off x="22662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Enterprise Release Management</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Planning of the release cycle is the main objective of this motion. Defines program epics and organize the work into logical releases.  Architects work on the validation of key architecture components.  Adoption plans are then aligned to critical outcomes. </a:t>
            </a:r>
            <a:endParaRPr sz="1000">
              <a:latin typeface="Karla"/>
              <a:ea typeface="Karla"/>
              <a:cs typeface="Karla"/>
              <a:sym typeface="Karla"/>
            </a:endParaRPr>
          </a:p>
        </p:txBody>
      </p:sp>
      <p:sp>
        <p:nvSpPr>
          <p:cNvPr id="799" name="Google Shape;799;p56"/>
          <p:cNvSpPr txBox="1"/>
          <p:nvPr/>
        </p:nvSpPr>
        <p:spPr>
          <a:xfrm>
            <a:off x="463984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a:solidFill>
                <a:srgbClr val="000000"/>
              </a:solidFill>
              <a:latin typeface="Roboto Medium"/>
              <a:ea typeface="Roboto Medium"/>
              <a:cs typeface="Roboto Medium"/>
              <a:sym typeface="Roboto Medium"/>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Clarity around release outcomes </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Increase operational efficiency of the build (known design and value, and build with reusability in mind)</a:t>
            </a:r>
            <a:endParaRPr sz="800" b="1">
              <a:latin typeface="Karla"/>
              <a:ea typeface="Karla"/>
              <a:cs typeface="Karla"/>
              <a:sym typeface="Karla"/>
            </a:endParaRPr>
          </a:p>
          <a:p>
            <a:pPr marL="0" marR="0" lvl="0" indent="0" algn="l" rtl="0">
              <a:lnSpc>
                <a:spcPct val="100000"/>
              </a:lnSpc>
              <a:spcBef>
                <a:spcPts val="800"/>
              </a:spcBef>
              <a:spcAft>
                <a:spcPts val="80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p:txBody>
      </p:sp>
      <p:cxnSp>
        <p:nvCxnSpPr>
          <p:cNvPr id="800" name="Google Shape;800;p56"/>
          <p:cNvCxnSpPr/>
          <p:nvPr/>
        </p:nvCxnSpPr>
        <p:spPr>
          <a:xfrm>
            <a:off x="244055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01" name="Google Shape;801;p56"/>
          <p:cNvCxnSpPr/>
          <p:nvPr/>
        </p:nvCxnSpPr>
        <p:spPr>
          <a:xfrm>
            <a:off x="464074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2" name="Google Shape;802;p56"/>
          <p:cNvPicPr preferRelativeResize="0"/>
          <p:nvPr/>
        </p:nvPicPr>
        <p:blipFill>
          <a:blip r:embed="rId3">
            <a:alphaModFix/>
          </a:blip>
          <a:stretch>
            <a:fillRect/>
          </a:stretch>
        </p:blipFill>
        <p:spPr>
          <a:xfrm>
            <a:off x="4644008" y="2601632"/>
            <a:ext cx="253170" cy="252900"/>
          </a:xfrm>
          <a:prstGeom prst="rect">
            <a:avLst/>
          </a:prstGeom>
          <a:noFill/>
          <a:ln>
            <a:noFill/>
          </a:ln>
        </p:spPr>
      </p:pic>
      <p:pic>
        <p:nvPicPr>
          <p:cNvPr id="803" name="Google Shape;803;p56"/>
          <p:cNvPicPr preferRelativeResize="0"/>
          <p:nvPr/>
        </p:nvPicPr>
        <p:blipFill>
          <a:blip r:embed="rId4">
            <a:alphaModFix/>
          </a:blip>
          <a:stretch>
            <a:fillRect/>
          </a:stretch>
        </p:blipFill>
        <p:spPr>
          <a:xfrm>
            <a:off x="2448863" y="2601632"/>
            <a:ext cx="253170" cy="252879"/>
          </a:xfrm>
          <a:prstGeom prst="rect">
            <a:avLst/>
          </a:prstGeom>
          <a:noFill/>
          <a:ln>
            <a:noFill/>
          </a:ln>
        </p:spPr>
      </p:pic>
      <p:sp>
        <p:nvSpPr>
          <p:cNvPr id="804" name="Google Shape;804;p56"/>
          <p:cNvSpPr txBox="1"/>
          <p:nvPr/>
        </p:nvSpPr>
        <p:spPr>
          <a:xfrm>
            <a:off x="256925" y="2708124"/>
            <a:ext cx="1761300" cy="19773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Understand backlog items and associated technical designs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Organize backlog into a release based on priority and logical sequencing</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Assign teams to release epics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C</a:t>
            </a:r>
            <a:r>
              <a:rPr lang="en" sz="800">
                <a:latin typeface="Karla"/>
                <a:ea typeface="Karla"/>
                <a:cs typeface="Karla"/>
                <a:sym typeface="Karla"/>
              </a:rPr>
              <a:t>ollaborate with business and tech on release content and timing</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Understand use impact to plan training and adoption</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05" name="Google Shape;805;p56"/>
          <p:cNvCxnSpPr/>
          <p:nvPr/>
        </p:nvCxnSpPr>
        <p:spPr>
          <a:xfrm>
            <a:off x="25692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6" name="Google Shape;806;p56"/>
          <p:cNvPicPr preferRelativeResize="0"/>
          <p:nvPr/>
        </p:nvPicPr>
        <p:blipFill>
          <a:blip r:embed="rId5">
            <a:alphaModFix/>
          </a:blip>
          <a:stretch>
            <a:fillRect/>
          </a:stretch>
        </p:blipFill>
        <p:spPr>
          <a:xfrm>
            <a:off x="256926" y="2601622"/>
            <a:ext cx="253170" cy="252891"/>
          </a:xfrm>
          <a:prstGeom prst="rect">
            <a:avLst/>
          </a:prstGeom>
          <a:noFill/>
          <a:ln>
            <a:noFill/>
          </a:ln>
        </p:spPr>
      </p:pic>
      <p:sp>
        <p:nvSpPr>
          <p:cNvPr id="807" name="Google Shape;807;p56"/>
          <p:cNvSpPr txBox="1"/>
          <p:nvPr/>
        </p:nvSpPr>
        <p:spPr>
          <a:xfrm>
            <a:off x="22662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08" name="Google Shape;808;p56"/>
          <p:cNvPicPr preferRelativeResize="0"/>
          <p:nvPr/>
        </p:nvPicPr>
        <p:blipFill rotWithShape="1">
          <a:blip r:embed="rId6">
            <a:alphaModFix/>
          </a:blip>
          <a:srcRect r="4196" b="22869"/>
          <a:stretch/>
        </p:blipFill>
        <p:spPr>
          <a:xfrm>
            <a:off x="5158375" y="363122"/>
            <a:ext cx="3525975" cy="1892501"/>
          </a:xfrm>
          <a:prstGeom prst="rect">
            <a:avLst/>
          </a:prstGeom>
          <a:noFill/>
          <a:ln>
            <a:noFill/>
          </a:ln>
        </p:spPr>
      </p:pic>
      <p:sp>
        <p:nvSpPr>
          <p:cNvPr id="809" name="Google Shape;809;p56"/>
          <p:cNvSpPr/>
          <p:nvPr/>
        </p:nvSpPr>
        <p:spPr>
          <a:xfrm>
            <a:off x="7185289" y="9246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810" name="Google Shape;810;p56"/>
          <p:cNvSpPr txBox="1"/>
          <p:nvPr/>
        </p:nvSpPr>
        <p:spPr>
          <a:xfrm>
            <a:off x="244053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Lack of established enterprise delivery methodology</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Salesforce/Mulesoft platform skills</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No visibility into demand</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sp>
        <p:nvSpPr>
          <p:cNvPr id="811" name="Google Shape;811;p56"/>
          <p:cNvSpPr/>
          <p:nvPr/>
        </p:nvSpPr>
        <p:spPr>
          <a:xfrm>
            <a:off x="8022264" y="13911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5</a:t>
            </a:r>
            <a:endParaRPr sz="600">
              <a:solidFill>
                <a:srgbClr val="FFFFFF"/>
              </a:solidFill>
            </a:endParaRPr>
          </a:p>
        </p:txBody>
      </p:sp>
      <p:pic>
        <p:nvPicPr>
          <p:cNvPr id="812" name="Google Shape;812;p56"/>
          <p:cNvPicPr preferRelativeResize="0"/>
          <p:nvPr/>
        </p:nvPicPr>
        <p:blipFill>
          <a:blip r:embed="rId7">
            <a:alphaModFix/>
          </a:blip>
          <a:stretch>
            <a:fillRect/>
          </a:stretch>
        </p:blipFill>
        <p:spPr>
          <a:xfrm>
            <a:off x="6847679" y="2615451"/>
            <a:ext cx="253151" cy="253151"/>
          </a:xfrm>
          <a:prstGeom prst="rect">
            <a:avLst/>
          </a:prstGeom>
          <a:noFill/>
          <a:ln>
            <a:noFill/>
          </a:ln>
        </p:spPr>
      </p:pic>
      <p:sp>
        <p:nvSpPr>
          <p:cNvPr id="813" name="Google Shape;813;p56"/>
          <p:cNvSpPr txBox="1"/>
          <p:nvPr/>
        </p:nvSpPr>
        <p:spPr>
          <a:xfrm>
            <a:off x="6849650" y="2708125"/>
            <a:ext cx="1875000" cy="1758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latin typeface="Karla"/>
                <a:ea typeface="Karla"/>
                <a:cs typeface="Karla"/>
                <a:sym typeface="Karla"/>
              </a:rPr>
              <a:t>Likely GAPS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b="1">
              <a:latin typeface="Roboto"/>
              <a:ea typeface="Roboto"/>
              <a:cs typeface="Roboto"/>
              <a:sym typeface="Roboto"/>
            </a:endParaRPr>
          </a:p>
          <a:p>
            <a:pPr marL="0" marR="0" lvl="0" indent="0" algn="l" rtl="0">
              <a:lnSpc>
                <a:spcPct val="100000"/>
              </a:lnSpc>
              <a:spcBef>
                <a:spcPts val="800"/>
              </a:spcBef>
              <a:spcAft>
                <a:spcPts val="0"/>
              </a:spcAft>
              <a:buNone/>
            </a:pPr>
            <a:r>
              <a:rPr lang="en" sz="800">
                <a:latin typeface="Karla"/>
                <a:ea typeface="Karla"/>
                <a:cs typeface="Karla"/>
                <a:sym typeface="Karla"/>
              </a:rPr>
              <a:t>No one view of various workstreams (Internal vs vendor led)</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Continuous Delivery Pipeline (CDP) and Innovation Pipeline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setup &amp; refresh of environments</a:t>
            </a:r>
            <a:r>
              <a:rPr lang="en" sz="800">
                <a:latin typeface="Roboto Light"/>
                <a:ea typeface="Roboto Light"/>
                <a:cs typeface="Roboto Light"/>
                <a:sym typeface="Roboto Light"/>
              </a:rPr>
              <a:t> </a:t>
            </a:r>
            <a:endParaRPr sz="800">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latin typeface="Roboto Light"/>
              <a:ea typeface="Roboto Light"/>
              <a:cs typeface="Roboto Light"/>
              <a:sym typeface="Roboto Light"/>
            </a:endParaRPr>
          </a:p>
        </p:txBody>
      </p:sp>
      <p:cxnSp>
        <p:nvCxnSpPr>
          <p:cNvPr id="814" name="Google Shape;814;p56"/>
          <p:cNvCxnSpPr/>
          <p:nvPr/>
        </p:nvCxnSpPr>
        <p:spPr>
          <a:xfrm>
            <a:off x="685054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txBox="1"/>
          <p:nvPr/>
        </p:nvSpPr>
        <p:spPr>
          <a:xfrm>
            <a:off x="237550" y="357675"/>
            <a:ext cx="3972900" cy="20718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Build &amp; Deploy Teams</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Scrum teams groom the backlog using continuous user feedback </a:t>
            </a:r>
            <a:r>
              <a:rPr lang="en" sz="900">
                <a:latin typeface="Karla"/>
                <a:ea typeface="Karla"/>
                <a:cs typeface="Karla"/>
                <a:sym typeface="Karla"/>
              </a:rPr>
              <a:t>and established COE processes</a:t>
            </a:r>
            <a:r>
              <a:rPr lang="en" sz="900">
                <a:solidFill>
                  <a:srgbClr val="000000"/>
                </a:solidFill>
                <a:latin typeface="Karla"/>
                <a:ea typeface="Karla"/>
                <a:cs typeface="Karla"/>
                <a:sym typeface="Karla"/>
              </a:rPr>
              <a:t>,  and assign story points to determine relative work effort.  Acceptance criteria are assigned to each story and high level story tasks are documented along with any open questions for the business owner.  QA, Adoption and training plans are developed.</a:t>
            </a:r>
            <a:endParaRPr sz="900">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Sprinting begins and solutions are validated with the business through sprint demos.</a:t>
            </a:r>
            <a:endParaRPr sz="900">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900">
                <a:solidFill>
                  <a:srgbClr val="000000"/>
                </a:solidFill>
                <a:latin typeface="Karla"/>
                <a:ea typeface="Karla"/>
                <a:cs typeface="Karla"/>
                <a:sym typeface="Karla"/>
              </a:rPr>
              <a:t>The release is readied for deployment and the go-live plan is executed.</a:t>
            </a:r>
            <a:endParaRPr sz="900">
              <a:solidFill>
                <a:srgbClr val="000000"/>
              </a:solidFill>
              <a:latin typeface="Karla"/>
              <a:ea typeface="Karla"/>
              <a:cs typeface="Karla"/>
              <a:sym typeface="Karla"/>
            </a:endParaRPr>
          </a:p>
        </p:txBody>
      </p:sp>
      <p:sp>
        <p:nvSpPr>
          <p:cNvPr id="820" name="Google Shape;820;p57"/>
          <p:cNvSpPr txBox="1"/>
          <p:nvPr/>
        </p:nvSpPr>
        <p:spPr>
          <a:xfrm>
            <a:off x="4650766"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b="1">
                <a:latin typeface="Karla"/>
                <a:ea typeface="Karla"/>
                <a:cs typeface="Karla"/>
                <a:sym typeface="Karla"/>
              </a:rPr>
              <a:t>On time delivery from better scrum mgmt. and user story quality</a:t>
            </a:r>
            <a:endParaRPr sz="800" b="1">
              <a:latin typeface="Karla"/>
              <a:ea typeface="Karla"/>
              <a:cs typeface="Karla"/>
              <a:sym typeface="Karla"/>
            </a:endParaRPr>
          </a:p>
        </p:txBody>
      </p:sp>
      <p:cxnSp>
        <p:nvCxnSpPr>
          <p:cNvPr id="821" name="Google Shape;821;p57"/>
          <p:cNvCxnSpPr/>
          <p:nvPr/>
        </p:nvCxnSpPr>
        <p:spPr>
          <a:xfrm>
            <a:off x="2451476" y="29075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22" name="Google Shape;822;p57"/>
          <p:cNvCxnSpPr/>
          <p:nvPr/>
        </p:nvCxnSpPr>
        <p:spPr>
          <a:xfrm>
            <a:off x="4651673"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3" name="Google Shape;823;p57"/>
          <p:cNvPicPr preferRelativeResize="0"/>
          <p:nvPr/>
        </p:nvPicPr>
        <p:blipFill>
          <a:blip r:embed="rId3">
            <a:alphaModFix/>
          </a:blip>
          <a:stretch>
            <a:fillRect/>
          </a:stretch>
        </p:blipFill>
        <p:spPr>
          <a:xfrm>
            <a:off x="4654933" y="2596182"/>
            <a:ext cx="253170" cy="252900"/>
          </a:xfrm>
          <a:prstGeom prst="rect">
            <a:avLst/>
          </a:prstGeom>
          <a:noFill/>
          <a:ln>
            <a:noFill/>
          </a:ln>
        </p:spPr>
      </p:pic>
      <p:pic>
        <p:nvPicPr>
          <p:cNvPr id="824" name="Google Shape;824;p57"/>
          <p:cNvPicPr preferRelativeResize="0"/>
          <p:nvPr/>
        </p:nvPicPr>
        <p:blipFill>
          <a:blip r:embed="rId4">
            <a:alphaModFix/>
          </a:blip>
          <a:stretch>
            <a:fillRect/>
          </a:stretch>
        </p:blipFill>
        <p:spPr>
          <a:xfrm>
            <a:off x="2459788" y="2596182"/>
            <a:ext cx="253170" cy="252879"/>
          </a:xfrm>
          <a:prstGeom prst="rect">
            <a:avLst/>
          </a:prstGeom>
          <a:noFill/>
          <a:ln>
            <a:noFill/>
          </a:ln>
        </p:spPr>
      </p:pic>
      <p:sp>
        <p:nvSpPr>
          <p:cNvPr id="825" name="Google Shape;825;p57"/>
          <p:cNvSpPr txBox="1"/>
          <p:nvPr/>
        </p:nvSpPr>
        <p:spPr>
          <a:xfrm>
            <a:off x="267851"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Ability to write quality user stories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Understand the technology platform to determine tasks to complete the work</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Ability to manage scrum team</a:t>
            </a:r>
            <a:r>
              <a:rPr lang="en" sz="800">
                <a:solidFill>
                  <a:srgbClr val="000000"/>
                </a:solidFill>
                <a:latin typeface="Roboto Light"/>
                <a:ea typeface="Roboto Light"/>
                <a:cs typeface="Roboto Light"/>
                <a:sym typeface="Roboto Light"/>
              </a:rPr>
              <a:t>s</a:t>
            </a: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26" name="Google Shape;826;p57"/>
          <p:cNvCxnSpPr/>
          <p:nvPr/>
        </p:nvCxnSpPr>
        <p:spPr>
          <a:xfrm>
            <a:off x="267851"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7" name="Google Shape;827;p57"/>
          <p:cNvPicPr preferRelativeResize="0"/>
          <p:nvPr/>
        </p:nvPicPr>
        <p:blipFill>
          <a:blip r:embed="rId5">
            <a:alphaModFix/>
          </a:blip>
          <a:stretch>
            <a:fillRect/>
          </a:stretch>
        </p:blipFill>
        <p:spPr>
          <a:xfrm>
            <a:off x="267851" y="2596172"/>
            <a:ext cx="253170" cy="252891"/>
          </a:xfrm>
          <a:prstGeom prst="rect">
            <a:avLst/>
          </a:prstGeom>
          <a:noFill/>
          <a:ln>
            <a:noFill/>
          </a:ln>
        </p:spPr>
      </p:pic>
      <p:sp>
        <p:nvSpPr>
          <p:cNvPr id="828" name="Google Shape;828;p57"/>
          <p:cNvSpPr txBox="1"/>
          <p:nvPr/>
        </p:nvSpPr>
        <p:spPr>
          <a:xfrm>
            <a:off x="237547" y="8335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29" name="Google Shape;829;p57"/>
          <p:cNvPicPr preferRelativeResize="0"/>
          <p:nvPr/>
        </p:nvPicPr>
        <p:blipFill rotWithShape="1">
          <a:blip r:embed="rId6">
            <a:alphaModFix/>
          </a:blip>
          <a:srcRect r="4196" b="22869"/>
          <a:stretch/>
        </p:blipFill>
        <p:spPr>
          <a:xfrm>
            <a:off x="5169300" y="357672"/>
            <a:ext cx="3525975" cy="1892501"/>
          </a:xfrm>
          <a:prstGeom prst="rect">
            <a:avLst/>
          </a:prstGeom>
          <a:noFill/>
          <a:ln>
            <a:noFill/>
          </a:ln>
        </p:spPr>
      </p:pic>
      <p:sp>
        <p:nvSpPr>
          <p:cNvPr id="830" name="Google Shape;830;p57"/>
          <p:cNvSpPr txBox="1"/>
          <p:nvPr/>
        </p:nvSpPr>
        <p:spPr>
          <a:xfrm>
            <a:off x="2451475" y="2702673"/>
            <a:ext cx="1761300" cy="1536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Inconsistent delivery methodology due to lack of COE/C4E governance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Access to skilled Salesforce/Mulesoft delivery resources</a:t>
            </a:r>
            <a:endParaRPr sz="800">
              <a:latin typeface="Karla"/>
              <a:ea typeface="Karla"/>
              <a:cs typeface="Karla"/>
              <a:sym typeface="Karla"/>
            </a:endParaRPr>
          </a:p>
          <a:p>
            <a:pPr marL="0" marR="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sp>
        <p:nvSpPr>
          <p:cNvPr id="831" name="Google Shape;831;p57"/>
          <p:cNvSpPr/>
          <p:nvPr/>
        </p:nvSpPr>
        <p:spPr>
          <a:xfrm>
            <a:off x="7809841" y="15199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6</a:t>
            </a:r>
            <a:endParaRPr sz="600">
              <a:solidFill>
                <a:srgbClr val="FFFFFF"/>
              </a:solidFill>
            </a:endParaRPr>
          </a:p>
        </p:txBody>
      </p:sp>
      <p:sp>
        <p:nvSpPr>
          <p:cNvPr id="832" name="Google Shape;832;p57"/>
          <p:cNvSpPr/>
          <p:nvPr/>
        </p:nvSpPr>
        <p:spPr>
          <a:xfrm>
            <a:off x="7516816" y="162081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7</a:t>
            </a:r>
            <a:endParaRPr sz="600">
              <a:solidFill>
                <a:srgbClr val="FFFFFF"/>
              </a:solidFill>
            </a:endParaRPr>
          </a:p>
        </p:txBody>
      </p:sp>
      <p:sp>
        <p:nvSpPr>
          <p:cNvPr id="833" name="Google Shape;833;p57"/>
          <p:cNvSpPr/>
          <p:nvPr/>
        </p:nvSpPr>
        <p:spPr>
          <a:xfrm>
            <a:off x="7027416" y="19718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8</a:t>
            </a:r>
            <a:endParaRPr sz="600">
              <a:solidFill>
                <a:srgbClr val="FFFFFF"/>
              </a:solidFill>
            </a:endParaRPr>
          </a:p>
        </p:txBody>
      </p:sp>
      <p:pic>
        <p:nvPicPr>
          <p:cNvPr id="834" name="Google Shape;834;p57"/>
          <p:cNvPicPr preferRelativeResize="0"/>
          <p:nvPr/>
        </p:nvPicPr>
        <p:blipFill>
          <a:blip r:embed="rId7">
            <a:alphaModFix/>
          </a:blip>
          <a:stretch>
            <a:fillRect/>
          </a:stretch>
        </p:blipFill>
        <p:spPr>
          <a:xfrm>
            <a:off x="6858604" y="2610001"/>
            <a:ext cx="253151" cy="253151"/>
          </a:xfrm>
          <a:prstGeom prst="rect">
            <a:avLst/>
          </a:prstGeom>
          <a:noFill/>
          <a:ln>
            <a:noFill/>
          </a:ln>
        </p:spPr>
      </p:pic>
      <p:sp>
        <p:nvSpPr>
          <p:cNvPr id="835" name="Google Shape;835;p57"/>
          <p:cNvSpPr txBox="1"/>
          <p:nvPr/>
        </p:nvSpPr>
        <p:spPr>
          <a:xfrm>
            <a:off x="6860575" y="2702675"/>
            <a:ext cx="1867800" cy="2041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Inability to scale to meet demand or deliver ontime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processes exist with limited support of devops tools i.e. no Continuous Integration &amp; Deployment</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Limited visibility on build and deployment outcomes (i.e. no automated notification, dashboard  &amp; metrics)</a:t>
            </a:r>
            <a:endParaRPr sz="800">
              <a:latin typeface="Karla"/>
              <a:ea typeface="Karla"/>
              <a:cs typeface="Karla"/>
              <a:sym typeface="Karla"/>
            </a:endParaRPr>
          </a:p>
          <a:p>
            <a:pPr marL="0" marR="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36" name="Google Shape;836;p57"/>
          <p:cNvCxnSpPr/>
          <p:nvPr/>
        </p:nvCxnSpPr>
        <p:spPr>
          <a:xfrm>
            <a:off x="6861473" y="29075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8"/>
          <p:cNvSpPr txBox="1"/>
          <p:nvPr/>
        </p:nvSpPr>
        <p:spPr>
          <a:xfrm>
            <a:off x="7917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Feedback</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1000">
                <a:solidFill>
                  <a:srgbClr val="000000"/>
                </a:solidFill>
                <a:latin typeface="Karla"/>
                <a:ea typeface="Karla"/>
                <a:cs typeface="Karla"/>
                <a:sym typeface="Karla"/>
              </a:rPr>
              <a:t>A framework </a:t>
            </a:r>
            <a:r>
              <a:rPr lang="en" sz="1000">
                <a:latin typeface="Karla"/>
                <a:ea typeface="Karla"/>
                <a:cs typeface="Karla"/>
                <a:sym typeface="Karla"/>
              </a:rPr>
              <a:t>established by the COE</a:t>
            </a:r>
            <a:r>
              <a:rPr lang="en" sz="1000">
                <a:solidFill>
                  <a:srgbClr val="000000"/>
                </a:solidFill>
                <a:latin typeface="Karla"/>
                <a:ea typeface="Karla"/>
                <a:cs typeface="Karla"/>
                <a:sym typeface="Karla"/>
              </a:rPr>
              <a:t> to continuously gather and engage with the users of a system is critical to drive adoption and deliver high value to the business.  Engaging the user in an open manner allows for self service and crowd sourcing of user issues and feedback freeing up resources to focus on more strategic areas.</a:t>
            </a:r>
            <a:endParaRPr sz="1000">
              <a:solidFill>
                <a:srgbClr val="FFAB40"/>
              </a:solidFill>
              <a:latin typeface="Karla"/>
              <a:ea typeface="Karla"/>
              <a:cs typeface="Karla"/>
              <a:sym typeface="Karla"/>
            </a:endParaRPr>
          </a:p>
        </p:txBody>
      </p:sp>
      <p:sp>
        <p:nvSpPr>
          <p:cNvPr id="842" name="Google Shape;842;p58"/>
          <p:cNvSpPr txBox="1"/>
          <p:nvPr/>
        </p:nvSpPr>
        <p:spPr>
          <a:xfrm>
            <a:off x="44923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Increased adoption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operational efficiency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3" name="Google Shape;843;p58"/>
          <p:cNvCxnSpPr/>
          <p:nvPr/>
        </p:nvCxnSpPr>
        <p:spPr>
          <a:xfrm>
            <a:off x="229310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44" name="Google Shape;844;p58"/>
          <p:cNvCxnSpPr/>
          <p:nvPr/>
        </p:nvCxnSpPr>
        <p:spPr>
          <a:xfrm>
            <a:off x="449329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5" name="Google Shape;845;p58"/>
          <p:cNvPicPr preferRelativeResize="0"/>
          <p:nvPr/>
        </p:nvPicPr>
        <p:blipFill>
          <a:blip r:embed="rId3">
            <a:alphaModFix/>
          </a:blip>
          <a:stretch>
            <a:fillRect/>
          </a:stretch>
        </p:blipFill>
        <p:spPr>
          <a:xfrm>
            <a:off x="4496558" y="2601632"/>
            <a:ext cx="253170" cy="252900"/>
          </a:xfrm>
          <a:prstGeom prst="rect">
            <a:avLst/>
          </a:prstGeom>
          <a:noFill/>
          <a:ln>
            <a:noFill/>
          </a:ln>
        </p:spPr>
      </p:pic>
      <p:pic>
        <p:nvPicPr>
          <p:cNvPr id="846" name="Google Shape;846;p58"/>
          <p:cNvPicPr preferRelativeResize="0"/>
          <p:nvPr/>
        </p:nvPicPr>
        <p:blipFill>
          <a:blip r:embed="rId4">
            <a:alphaModFix/>
          </a:blip>
          <a:stretch>
            <a:fillRect/>
          </a:stretch>
        </p:blipFill>
        <p:spPr>
          <a:xfrm>
            <a:off x="2301413" y="2601632"/>
            <a:ext cx="253170" cy="252879"/>
          </a:xfrm>
          <a:prstGeom prst="rect">
            <a:avLst/>
          </a:prstGeom>
          <a:noFill/>
          <a:ln>
            <a:noFill/>
          </a:ln>
        </p:spPr>
      </p:pic>
      <p:sp>
        <p:nvSpPr>
          <p:cNvPr id="847" name="Google Shape;847;p58"/>
          <p:cNvSpPr txBox="1"/>
          <p:nvPr/>
        </p:nvSpPr>
        <p:spPr>
          <a:xfrm>
            <a:off x="109476"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Setup a feedback mechanism within the 360 application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Source ideas and requests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Explore the possibility to allow for open collaboration among all users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Solicit feedback at every step of delivery and operations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8" name="Google Shape;848;p58"/>
          <p:cNvCxnSpPr/>
          <p:nvPr/>
        </p:nvCxnSpPr>
        <p:spPr>
          <a:xfrm>
            <a:off x="10947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9" name="Google Shape;849;p58"/>
          <p:cNvPicPr preferRelativeResize="0"/>
          <p:nvPr/>
        </p:nvPicPr>
        <p:blipFill>
          <a:blip r:embed="rId5">
            <a:alphaModFix/>
          </a:blip>
          <a:stretch>
            <a:fillRect/>
          </a:stretch>
        </p:blipFill>
        <p:spPr>
          <a:xfrm>
            <a:off x="109476" y="2601622"/>
            <a:ext cx="253170" cy="252891"/>
          </a:xfrm>
          <a:prstGeom prst="rect">
            <a:avLst/>
          </a:prstGeom>
          <a:noFill/>
          <a:ln>
            <a:noFill/>
          </a:ln>
        </p:spPr>
      </p:pic>
      <p:sp>
        <p:nvSpPr>
          <p:cNvPr id="850" name="Google Shape;850;p58"/>
          <p:cNvSpPr txBox="1"/>
          <p:nvPr/>
        </p:nvSpPr>
        <p:spPr>
          <a:xfrm>
            <a:off x="7917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51" name="Google Shape;851;p58"/>
          <p:cNvPicPr preferRelativeResize="0"/>
          <p:nvPr/>
        </p:nvPicPr>
        <p:blipFill rotWithShape="1">
          <a:blip r:embed="rId6">
            <a:alphaModFix/>
          </a:blip>
          <a:srcRect r="4196" b="22869"/>
          <a:stretch/>
        </p:blipFill>
        <p:spPr>
          <a:xfrm>
            <a:off x="5010925" y="363122"/>
            <a:ext cx="3525975" cy="1892501"/>
          </a:xfrm>
          <a:prstGeom prst="rect">
            <a:avLst/>
          </a:prstGeom>
          <a:noFill/>
          <a:ln>
            <a:noFill/>
          </a:ln>
        </p:spPr>
      </p:pic>
      <p:sp>
        <p:nvSpPr>
          <p:cNvPr id="852" name="Google Shape;852;p58"/>
          <p:cNvSpPr txBox="1"/>
          <p:nvPr/>
        </p:nvSpPr>
        <p:spPr>
          <a:xfrm>
            <a:off x="229308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 do not feel heard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Requests take a long time to resolve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sp>
        <p:nvSpPr>
          <p:cNvPr id="853" name="Google Shape;853;p58"/>
          <p:cNvSpPr/>
          <p:nvPr/>
        </p:nvSpPr>
        <p:spPr>
          <a:xfrm>
            <a:off x="5461117" y="1705739"/>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9</a:t>
            </a:r>
            <a:endParaRPr sz="600">
              <a:solidFill>
                <a:srgbClr val="FFFFFF"/>
              </a:solidFill>
            </a:endParaRPr>
          </a:p>
        </p:txBody>
      </p:sp>
      <p:pic>
        <p:nvPicPr>
          <p:cNvPr id="854" name="Google Shape;854;p58"/>
          <p:cNvPicPr preferRelativeResize="0"/>
          <p:nvPr/>
        </p:nvPicPr>
        <p:blipFill>
          <a:blip r:embed="rId7">
            <a:alphaModFix/>
          </a:blip>
          <a:stretch>
            <a:fillRect/>
          </a:stretch>
        </p:blipFill>
        <p:spPr>
          <a:xfrm>
            <a:off x="6700229" y="2615451"/>
            <a:ext cx="253151" cy="253151"/>
          </a:xfrm>
          <a:prstGeom prst="rect">
            <a:avLst/>
          </a:prstGeom>
          <a:noFill/>
          <a:ln>
            <a:noFill/>
          </a:ln>
        </p:spPr>
      </p:pic>
      <p:sp>
        <p:nvSpPr>
          <p:cNvPr id="855" name="Google Shape;855;p58"/>
          <p:cNvSpPr txBox="1"/>
          <p:nvPr/>
        </p:nvSpPr>
        <p:spPr>
          <a:xfrm>
            <a:off x="67021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Feedback mechanism is very labor intensive and time consuming</a:t>
            </a:r>
            <a:endParaRPr sz="800">
              <a:solidFill>
                <a:srgbClr val="000000"/>
              </a:solidFill>
              <a:latin typeface="Karla"/>
              <a:ea typeface="Karla"/>
              <a:cs typeface="Karla"/>
              <a:sym typeface="Karla"/>
            </a:endParaRPr>
          </a:p>
        </p:txBody>
      </p:sp>
      <p:cxnSp>
        <p:nvCxnSpPr>
          <p:cNvPr id="856" name="Google Shape;856;p58"/>
          <p:cNvCxnSpPr/>
          <p:nvPr/>
        </p:nvCxnSpPr>
        <p:spPr>
          <a:xfrm>
            <a:off x="670309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idx="4294967295"/>
          </p:nvPr>
        </p:nvSpPr>
        <p:spPr>
          <a:xfrm>
            <a:off x="461505" y="1647425"/>
            <a:ext cx="7829325" cy="2258325"/>
          </a:xfrm>
          <a:prstGeom prst="rect">
            <a:avLst/>
          </a:prstGeom>
          <a:noFill/>
          <a:ln>
            <a:noFill/>
          </a:ln>
        </p:spPr>
        <p:txBody>
          <a:bodyPr spcFirstLastPara="1" wrap="square" lIns="0" tIns="0" rIns="0" bIns="0" anchor="b" anchorCtr="0">
            <a:noAutofit/>
          </a:bodyPr>
          <a:lstStyle/>
          <a:p>
            <a:pPr>
              <a:buClr>
                <a:schemeClr val="lt1"/>
              </a:buClr>
              <a:buSzPts val="1300"/>
            </a:pPr>
            <a:r>
              <a:rPr lang="en" sz="3600">
                <a:solidFill>
                  <a:schemeClr val="dk1"/>
                </a:solidFill>
              </a:rPr>
              <a:t>MuleSoft Catalyst </a:t>
            </a:r>
            <a:r>
              <a:rPr lang="en" sz="3600">
                <a:solidFill>
                  <a:schemeClr val="dk2"/>
                </a:solidFill>
              </a:rPr>
              <a:t>is our unique approach which</a:t>
            </a:r>
            <a:r>
              <a:rPr lang="en" sz="3600">
                <a:solidFill>
                  <a:schemeClr val="dk1"/>
                </a:solidFill>
              </a:rPr>
              <a:t> enables our customers </a:t>
            </a:r>
            <a:r>
              <a:rPr lang="en" sz="3600">
                <a:solidFill>
                  <a:schemeClr val="dk2"/>
                </a:solidFill>
              </a:rPr>
              <a:t>to achieve their outcomes while</a:t>
            </a:r>
            <a:r>
              <a:rPr lang="en" sz="3600">
                <a:solidFill>
                  <a:schemeClr val="dk1"/>
                </a:solidFill>
              </a:rPr>
              <a:t> avoiding common pitfalls</a:t>
            </a:r>
            <a:endParaRPr sz="3600">
              <a:solidFill>
                <a:schemeClr val="dk1"/>
              </a:solidFill>
            </a:endParaRPr>
          </a:p>
        </p:txBody>
      </p:sp>
      <p:sp>
        <p:nvSpPr>
          <p:cNvPr id="344" name="Google Shape;344;p47"/>
          <p:cNvSpPr txBox="1">
            <a:spLocks noGrp="1"/>
          </p:cNvSpPr>
          <p:nvPr>
            <p:ph type="sldNum" idx="12"/>
          </p:nvPr>
        </p:nvSpPr>
        <p:spPr>
          <a:xfrm>
            <a:off x="8035519" y="4852894"/>
            <a:ext cx="685800" cy="290700"/>
          </a:xfrm>
          <a:prstGeom prst="rect">
            <a:avLst/>
          </a:prstGeom>
        </p:spPr>
        <p:txBody>
          <a:bodyPr spcFirstLastPara="1" wrap="square" lIns="0" tIns="0" rIns="0" bIns="0" anchor="t" anchorCtr="0">
            <a:noAutofit/>
          </a:bodyPr>
          <a:lstStyle/>
          <a:p>
            <a:pPr algn="r"/>
            <a:fld id="{00000000-1234-1234-1234-123412341234}" type="slidenum">
              <a:rPr lang="en"/>
              <a:pPr algn="r"/>
              <a:t>3</a:t>
            </a:fld>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title"/>
          </p:nvPr>
        </p:nvSpPr>
        <p:spPr>
          <a:xfrm>
            <a:off x="433084" y="76538"/>
            <a:ext cx="6570225" cy="720000"/>
          </a:xfrm>
          <a:prstGeom prst="rect">
            <a:avLst/>
          </a:prstGeom>
          <a:noFill/>
          <a:ln>
            <a:noFill/>
          </a:ln>
        </p:spPr>
        <p:txBody>
          <a:bodyPr spcFirstLastPara="1" wrap="square" lIns="0" tIns="0" rIns="0" bIns="0" anchor="b" anchorCtr="0">
            <a:noAutofit/>
          </a:bodyPr>
          <a:lstStyle/>
          <a:p>
            <a:pPr>
              <a:lnSpc>
                <a:spcPct val="95000"/>
              </a:lnSpc>
              <a:buClr>
                <a:schemeClr val="lt1"/>
              </a:buClr>
              <a:buSzPts val="1500"/>
            </a:pPr>
            <a:r>
              <a:rPr lang="en" sz="2400"/>
              <a:t>What is MuleSoft Catalyst?</a:t>
            </a:r>
            <a:endParaRPr sz="2400"/>
          </a:p>
        </p:txBody>
      </p:sp>
      <p:sp>
        <p:nvSpPr>
          <p:cNvPr id="351" name="Google Shape;351;p48"/>
          <p:cNvSpPr/>
          <p:nvPr/>
        </p:nvSpPr>
        <p:spPr>
          <a:xfrm>
            <a:off x="1887347" y="1606966"/>
            <a:ext cx="6830775" cy="1062000"/>
          </a:xfrm>
          <a:prstGeom prst="rect">
            <a:avLst/>
          </a:prstGeom>
          <a:solidFill>
            <a:srgbClr val="FFFFFF"/>
          </a:solidFill>
          <a:ln>
            <a:noFill/>
          </a:ln>
        </p:spPr>
        <p:txBody>
          <a:bodyPr spcFirstLastPara="1" wrap="square" lIns="68531" tIns="34256" rIns="68531" bIns="34256" anchor="ctr" anchorCtr="0">
            <a:noAutofit/>
          </a:bodyPr>
          <a:lstStyle/>
          <a:p>
            <a:pPr algn="ctr"/>
            <a:endParaRPr sz="1425">
              <a:solidFill>
                <a:schemeClr val="lt1"/>
              </a:solidFill>
            </a:endParaRPr>
          </a:p>
        </p:txBody>
      </p:sp>
      <p:pic>
        <p:nvPicPr>
          <p:cNvPr id="352" name="Google Shape;352;p48" descr="A picture containing monitor, looking, man, photo&#10;&#10;Description automatically generated"/>
          <p:cNvPicPr preferRelativeResize="0"/>
          <p:nvPr/>
        </p:nvPicPr>
        <p:blipFill rotWithShape="1">
          <a:blip r:embed="rId3">
            <a:alphaModFix/>
          </a:blip>
          <a:srcRect l="17844"/>
          <a:stretch/>
        </p:blipFill>
        <p:spPr>
          <a:xfrm>
            <a:off x="4762" y="1038258"/>
            <a:ext cx="2855460" cy="3478312"/>
          </a:xfrm>
          <a:prstGeom prst="rect">
            <a:avLst/>
          </a:prstGeom>
          <a:noFill/>
          <a:ln>
            <a:noFill/>
          </a:ln>
        </p:spPr>
      </p:pic>
      <p:sp>
        <p:nvSpPr>
          <p:cNvPr id="353" name="Google Shape;353;p48"/>
          <p:cNvSpPr/>
          <p:nvPr/>
        </p:nvSpPr>
        <p:spPr>
          <a:xfrm>
            <a:off x="3231755" y="2889450"/>
            <a:ext cx="127485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Methodology</a:t>
            </a:r>
            <a:endParaRPr sz="1125">
              <a:solidFill>
                <a:schemeClr val="dk1"/>
              </a:solidFill>
              <a:latin typeface="Salesforce Sans"/>
              <a:ea typeface="Salesforce Sans"/>
              <a:cs typeface="Salesforce Sans"/>
              <a:sym typeface="Salesforce Sans"/>
            </a:endParaRPr>
          </a:p>
        </p:txBody>
      </p:sp>
      <p:sp>
        <p:nvSpPr>
          <p:cNvPr id="354" name="Google Shape;354;p48"/>
          <p:cNvSpPr/>
          <p:nvPr/>
        </p:nvSpPr>
        <p:spPr>
          <a:xfrm>
            <a:off x="5180956" y="2889457"/>
            <a:ext cx="119970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Assets</a:t>
            </a:r>
            <a:endParaRPr sz="1125">
              <a:solidFill>
                <a:schemeClr val="dk1"/>
              </a:solidFill>
              <a:latin typeface="Salesforce Sans"/>
              <a:ea typeface="Salesforce Sans"/>
              <a:cs typeface="Salesforce Sans"/>
              <a:sym typeface="Salesforce Sans"/>
            </a:endParaRPr>
          </a:p>
        </p:txBody>
      </p:sp>
      <p:sp>
        <p:nvSpPr>
          <p:cNvPr id="355" name="Google Shape;355;p48"/>
          <p:cNvSpPr/>
          <p:nvPr/>
        </p:nvSpPr>
        <p:spPr>
          <a:xfrm>
            <a:off x="7130150" y="2891428"/>
            <a:ext cx="119970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Services</a:t>
            </a:r>
            <a:endParaRPr sz="1125">
              <a:solidFill>
                <a:schemeClr val="dk1"/>
              </a:solidFill>
              <a:latin typeface="Salesforce Sans"/>
              <a:ea typeface="Salesforce Sans"/>
              <a:cs typeface="Salesforce Sans"/>
              <a:sym typeface="Salesforce Sans"/>
            </a:endParaRPr>
          </a:p>
        </p:txBody>
      </p:sp>
      <p:sp>
        <p:nvSpPr>
          <p:cNvPr id="356" name="Google Shape;356;p48"/>
          <p:cNvSpPr/>
          <p:nvPr/>
        </p:nvSpPr>
        <p:spPr>
          <a:xfrm>
            <a:off x="2982082" y="3240461"/>
            <a:ext cx="1766925" cy="58702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A step-by-step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approach to guide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your implementation</a:t>
            </a:r>
            <a:endParaRPr sz="1125">
              <a:solidFill>
                <a:schemeClr val="dk1"/>
              </a:solidFill>
              <a:latin typeface="Salesforce Sans"/>
              <a:ea typeface="Salesforce Sans"/>
              <a:cs typeface="Salesforce Sans"/>
              <a:sym typeface="Salesforce Sans"/>
            </a:endParaRPr>
          </a:p>
        </p:txBody>
      </p:sp>
      <p:sp>
        <p:nvSpPr>
          <p:cNvPr id="357" name="Google Shape;357;p48"/>
          <p:cNvSpPr/>
          <p:nvPr/>
        </p:nvSpPr>
        <p:spPr>
          <a:xfrm>
            <a:off x="5052468" y="3240461"/>
            <a:ext cx="1524825" cy="58702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Customer-validated assets to accelerate your delivery</a:t>
            </a:r>
            <a:endParaRPr sz="1125">
              <a:solidFill>
                <a:schemeClr val="dk1"/>
              </a:solidFill>
              <a:latin typeface="Salesforce Sans"/>
              <a:ea typeface="Salesforce Sans"/>
              <a:cs typeface="Salesforce Sans"/>
              <a:sym typeface="Salesforce Sans"/>
            </a:endParaRPr>
          </a:p>
        </p:txBody>
      </p:sp>
      <p:sp>
        <p:nvSpPr>
          <p:cNvPr id="358" name="Google Shape;358;p48"/>
          <p:cNvSpPr/>
          <p:nvPr/>
        </p:nvSpPr>
        <p:spPr>
          <a:xfrm>
            <a:off x="6948792" y="3243834"/>
            <a:ext cx="1630575" cy="48487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Tailored services led by MuleSoft and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our partners</a:t>
            </a:r>
            <a:endParaRPr sz="1125">
              <a:solidFill>
                <a:schemeClr val="dk1"/>
              </a:solidFill>
              <a:latin typeface="Salesforce Sans"/>
              <a:ea typeface="Salesforce Sans"/>
              <a:cs typeface="Salesforce Sans"/>
              <a:sym typeface="Salesforce Sans"/>
            </a:endParaRPr>
          </a:p>
        </p:txBody>
      </p:sp>
      <p:sp>
        <p:nvSpPr>
          <p:cNvPr id="359" name="Google Shape;359;p48"/>
          <p:cNvSpPr/>
          <p:nvPr/>
        </p:nvSpPr>
        <p:spPr>
          <a:xfrm>
            <a:off x="3039750" y="1756116"/>
            <a:ext cx="5121450" cy="484875"/>
          </a:xfrm>
          <a:prstGeom prst="rect">
            <a:avLst/>
          </a:prstGeom>
          <a:noFill/>
          <a:ln>
            <a:noFill/>
          </a:ln>
        </p:spPr>
        <p:txBody>
          <a:bodyPr spcFirstLastPara="1" wrap="square" lIns="68531" tIns="34256" rIns="68531" bIns="34256" anchor="t" anchorCtr="0">
            <a:noAutofit/>
          </a:bodyPr>
          <a:lstStyle/>
          <a:p>
            <a:pPr>
              <a:lnSpc>
                <a:spcPct val="115000"/>
              </a:lnSpc>
            </a:pPr>
            <a:r>
              <a:rPr lang="en" sz="1425" b="1">
                <a:solidFill>
                  <a:schemeClr val="dk1"/>
                </a:solidFill>
                <a:latin typeface="Salesforce Sans"/>
                <a:ea typeface="Salesforce Sans"/>
                <a:cs typeface="Salesforce Sans"/>
                <a:sym typeface="Salesforce Sans"/>
              </a:rPr>
              <a:t>MuleSoft Catalyst </a:t>
            </a:r>
            <a:r>
              <a:rPr lang="en" sz="1425">
                <a:solidFill>
                  <a:schemeClr val="dk1"/>
                </a:solidFill>
                <a:latin typeface="Salesforce Sans"/>
                <a:ea typeface="Salesforce Sans"/>
                <a:cs typeface="Salesforce Sans"/>
                <a:sym typeface="Salesforce Sans"/>
              </a:rPr>
              <a:t>brings together our outcomes-driven methodology, assets, and services to help drive your business transformation</a:t>
            </a:r>
            <a:endParaRPr sz="1125"/>
          </a:p>
        </p:txBody>
      </p:sp>
      <p:cxnSp>
        <p:nvCxnSpPr>
          <p:cNvPr id="360" name="Google Shape;360;p48"/>
          <p:cNvCxnSpPr/>
          <p:nvPr/>
        </p:nvCxnSpPr>
        <p:spPr>
          <a:xfrm>
            <a:off x="3689776" y="3200562"/>
            <a:ext cx="283500" cy="0"/>
          </a:xfrm>
          <a:prstGeom prst="straightConnector1">
            <a:avLst/>
          </a:prstGeom>
          <a:noFill/>
          <a:ln w="28575" cap="flat" cmpd="sng">
            <a:solidFill>
              <a:schemeClr val="lt2"/>
            </a:solidFill>
            <a:prstDash val="solid"/>
            <a:miter lim="800000"/>
            <a:headEnd type="none" w="sm" len="sm"/>
            <a:tailEnd type="none" w="sm" len="sm"/>
          </a:ln>
        </p:spPr>
      </p:cxnSp>
      <p:cxnSp>
        <p:nvCxnSpPr>
          <p:cNvPr id="361" name="Google Shape;361;p48"/>
          <p:cNvCxnSpPr/>
          <p:nvPr/>
        </p:nvCxnSpPr>
        <p:spPr>
          <a:xfrm>
            <a:off x="5638968" y="3200562"/>
            <a:ext cx="283500" cy="0"/>
          </a:xfrm>
          <a:prstGeom prst="straightConnector1">
            <a:avLst/>
          </a:prstGeom>
          <a:noFill/>
          <a:ln w="28575" cap="flat" cmpd="sng">
            <a:solidFill>
              <a:schemeClr val="lt2"/>
            </a:solidFill>
            <a:prstDash val="solid"/>
            <a:miter lim="800000"/>
            <a:headEnd type="none" w="sm" len="sm"/>
            <a:tailEnd type="none" w="sm" len="sm"/>
          </a:ln>
        </p:spPr>
      </p:cxnSp>
      <p:cxnSp>
        <p:nvCxnSpPr>
          <p:cNvPr id="362" name="Google Shape;362;p48"/>
          <p:cNvCxnSpPr/>
          <p:nvPr/>
        </p:nvCxnSpPr>
        <p:spPr>
          <a:xfrm>
            <a:off x="7588163" y="3200562"/>
            <a:ext cx="283500" cy="0"/>
          </a:xfrm>
          <a:prstGeom prst="straightConnector1">
            <a:avLst/>
          </a:prstGeom>
          <a:noFill/>
          <a:ln w="28575" cap="flat" cmpd="sng">
            <a:solidFill>
              <a:schemeClr val="lt2"/>
            </a:solidFill>
            <a:prstDash val="solid"/>
            <a:miter lim="800000"/>
            <a:headEnd type="none" w="sm" len="sm"/>
            <a:tailEnd type="none" w="sm" len="sm"/>
          </a:ln>
        </p:spPr>
      </p:cxnSp>
      <p:sp>
        <p:nvSpPr>
          <p:cNvPr id="363" name="Google Shape;363;p48"/>
          <p:cNvSpPr txBox="1">
            <a:spLocks noGrp="1"/>
          </p:cNvSpPr>
          <p:nvPr>
            <p:ph type="sldNum" idx="12"/>
          </p:nvPr>
        </p:nvSpPr>
        <p:spPr>
          <a:xfrm>
            <a:off x="8161223" y="4754325"/>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46"/>
          <p:cNvGrpSpPr/>
          <p:nvPr/>
        </p:nvGrpSpPr>
        <p:grpSpPr>
          <a:xfrm>
            <a:off x="1241531" y="1163456"/>
            <a:ext cx="2273175" cy="2273175"/>
            <a:chOff x="1649025" y="1551275"/>
            <a:chExt cx="3030900" cy="3030900"/>
          </a:xfrm>
        </p:grpSpPr>
        <p:sp>
          <p:nvSpPr>
            <p:cNvPr id="329" name="Google Shape;329;p46"/>
            <p:cNvSpPr/>
            <p:nvPr/>
          </p:nvSpPr>
          <p:spPr>
            <a:xfrm>
              <a:off x="1649025" y="1551275"/>
              <a:ext cx="3030900" cy="3030900"/>
            </a:xfrm>
            <a:prstGeom prst="ellipse">
              <a:avLst/>
            </a:prstGeom>
            <a:solidFill>
              <a:srgbClr val="9E9E9E"/>
            </a:solidFill>
            <a:ln>
              <a:noFill/>
            </a:ln>
          </p:spPr>
          <p:txBody>
            <a:bodyPr spcFirstLastPara="1" wrap="square" lIns="68569" tIns="68569" rIns="68569" bIns="68569" anchor="ctr" anchorCtr="0">
              <a:noAutofit/>
            </a:bodyPr>
            <a:lstStyle/>
            <a:p>
              <a:endParaRPr sz="1050"/>
            </a:p>
          </p:txBody>
        </p:sp>
        <p:pic>
          <p:nvPicPr>
            <p:cNvPr id="330" name="Google Shape;330;p46"/>
            <p:cNvPicPr preferRelativeResize="0"/>
            <p:nvPr/>
          </p:nvPicPr>
          <p:blipFill rotWithShape="1">
            <a:blip r:embed="rId3">
              <a:alphaModFix/>
            </a:blip>
            <a:srcRect l="-570" r="569"/>
            <a:stretch/>
          </p:blipFill>
          <p:spPr>
            <a:xfrm>
              <a:off x="3184093" y="1551275"/>
              <a:ext cx="840250" cy="1426175"/>
            </a:xfrm>
            <a:prstGeom prst="rect">
              <a:avLst/>
            </a:prstGeom>
            <a:noFill/>
            <a:ln>
              <a:noFill/>
            </a:ln>
          </p:spPr>
        </p:pic>
      </p:grpSp>
      <p:sp>
        <p:nvSpPr>
          <p:cNvPr id="331" name="Google Shape;331;p46"/>
          <p:cNvSpPr/>
          <p:nvPr/>
        </p:nvSpPr>
        <p:spPr>
          <a:xfrm>
            <a:off x="1664869" y="1586794"/>
            <a:ext cx="1426500" cy="1426500"/>
          </a:xfrm>
          <a:prstGeom prst="ellipse">
            <a:avLst/>
          </a:prstGeom>
          <a:solidFill>
            <a:srgbClr val="F3F3F3"/>
          </a:solidFill>
          <a:ln>
            <a:noFill/>
          </a:ln>
        </p:spPr>
        <p:txBody>
          <a:bodyPr spcFirstLastPara="1" wrap="square" lIns="68569" tIns="68569" rIns="68569" bIns="68569" anchor="ctr" anchorCtr="0">
            <a:noAutofit/>
          </a:bodyPr>
          <a:lstStyle/>
          <a:p>
            <a:endParaRPr sz="1050"/>
          </a:p>
        </p:txBody>
      </p:sp>
      <p:sp>
        <p:nvSpPr>
          <p:cNvPr id="332" name="Google Shape;332;p46"/>
          <p:cNvSpPr txBox="1"/>
          <p:nvPr/>
        </p:nvSpPr>
        <p:spPr>
          <a:xfrm>
            <a:off x="1664925" y="1586138"/>
            <a:ext cx="1426500" cy="1426500"/>
          </a:xfrm>
          <a:prstGeom prst="rect">
            <a:avLst/>
          </a:prstGeom>
          <a:noFill/>
          <a:ln>
            <a:noFill/>
          </a:ln>
        </p:spPr>
        <p:txBody>
          <a:bodyPr spcFirstLastPara="1" wrap="square" lIns="68531" tIns="34256" rIns="68531" bIns="34256" anchor="ctr" anchorCtr="0">
            <a:noAutofit/>
          </a:bodyPr>
          <a:lstStyle/>
          <a:p>
            <a:pPr algn="ctr">
              <a:buClr>
                <a:schemeClr val="lt1"/>
              </a:buClr>
              <a:buSzPts val="1100"/>
            </a:pPr>
            <a:r>
              <a:rPr lang="en" sz="3600" b="1">
                <a:solidFill>
                  <a:schemeClr val="dk1"/>
                </a:solidFill>
                <a:latin typeface="Salesforce Sans"/>
                <a:ea typeface="Salesforce Sans"/>
                <a:cs typeface="Salesforce Sans"/>
                <a:sym typeface="Salesforce Sans"/>
              </a:rPr>
              <a:t>10</a:t>
            </a:r>
            <a:r>
              <a:rPr lang="en" sz="3000">
                <a:solidFill>
                  <a:schemeClr val="dk1"/>
                </a:solidFill>
                <a:latin typeface="Salesforce Sans"/>
                <a:ea typeface="Salesforce Sans"/>
                <a:cs typeface="Salesforce Sans"/>
                <a:sym typeface="Salesforce Sans"/>
              </a:rPr>
              <a:t>%</a:t>
            </a:r>
            <a:endParaRPr sz="3000">
              <a:solidFill>
                <a:schemeClr val="dk1"/>
              </a:solidFill>
              <a:latin typeface="Salesforce Sans"/>
              <a:ea typeface="Salesforce Sans"/>
              <a:cs typeface="Salesforce Sans"/>
              <a:sym typeface="Salesforce Sans"/>
            </a:endParaRPr>
          </a:p>
        </p:txBody>
      </p:sp>
      <p:sp>
        <p:nvSpPr>
          <p:cNvPr id="333" name="Google Shape;333;p46"/>
          <p:cNvSpPr txBox="1"/>
          <p:nvPr/>
        </p:nvSpPr>
        <p:spPr>
          <a:xfrm>
            <a:off x="677569" y="3613088"/>
            <a:ext cx="3146400" cy="968625"/>
          </a:xfrm>
          <a:prstGeom prst="rect">
            <a:avLst/>
          </a:prstGeom>
          <a:noFill/>
          <a:ln>
            <a:noFill/>
          </a:ln>
        </p:spPr>
        <p:txBody>
          <a:bodyPr spcFirstLastPara="1" wrap="square" lIns="68531" tIns="34256" rIns="68531" bIns="34256" anchor="t" anchorCtr="0">
            <a:noAutofit/>
          </a:bodyPr>
          <a:lstStyle/>
          <a:p>
            <a:pPr algn="ctr">
              <a:buClr>
                <a:schemeClr val="lt1"/>
              </a:buClr>
              <a:buSzPts val="400"/>
            </a:pPr>
            <a:r>
              <a:rPr lang="en" sz="1200">
                <a:solidFill>
                  <a:schemeClr val="dk1"/>
                </a:solidFill>
                <a:latin typeface="Salesforce Sans"/>
                <a:ea typeface="Salesforce Sans"/>
                <a:cs typeface="Salesforce Sans"/>
                <a:sym typeface="Salesforce Sans"/>
              </a:rPr>
              <a:t>% of IT projects that are delivered on time, on budget, and meeting the technical objectives</a:t>
            </a:r>
            <a:r>
              <a:rPr lang="en" sz="1200" baseline="30000">
                <a:solidFill>
                  <a:schemeClr val="dk1"/>
                </a:solidFill>
                <a:latin typeface="Salesforce Sans"/>
                <a:ea typeface="Salesforce Sans"/>
                <a:cs typeface="Salesforce Sans"/>
                <a:sym typeface="Salesforce Sans"/>
              </a:rPr>
              <a:t>*</a:t>
            </a:r>
            <a:endParaRPr sz="1425" baseline="30000">
              <a:solidFill>
                <a:schemeClr val="dk1"/>
              </a:solidFill>
              <a:latin typeface="Salesforce Sans"/>
              <a:ea typeface="Salesforce Sans"/>
              <a:cs typeface="Salesforce Sans"/>
              <a:sym typeface="Salesforce Sans"/>
            </a:endParaRPr>
          </a:p>
        </p:txBody>
      </p:sp>
      <p:sp>
        <p:nvSpPr>
          <p:cNvPr id="334" name="Google Shape;334;p46"/>
          <p:cNvSpPr txBox="1"/>
          <p:nvPr/>
        </p:nvSpPr>
        <p:spPr>
          <a:xfrm>
            <a:off x="607594" y="4255650"/>
            <a:ext cx="3286350" cy="215325"/>
          </a:xfrm>
          <a:prstGeom prst="rect">
            <a:avLst/>
          </a:prstGeom>
          <a:noFill/>
          <a:ln>
            <a:noFill/>
          </a:ln>
        </p:spPr>
        <p:txBody>
          <a:bodyPr spcFirstLastPara="1" wrap="square" lIns="91369" tIns="45675" rIns="91369" bIns="45675" anchor="t" anchorCtr="0">
            <a:noAutofit/>
          </a:bodyPr>
          <a:lstStyle/>
          <a:p>
            <a:pPr algn="ctr">
              <a:buClr>
                <a:srgbClr val="F2F2F2"/>
              </a:buClr>
              <a:buSzPts val="300"/>
            </a:pPr>
            <a:r>
              <a:rPr lang="en" sz="600">
                <a:solidFill>
                  <a:schemeClr val="dk2"/>
                </a:solidFill>
                <a:latin typeface="Salesforce Sans Light"/>
                <a:ea typeface="Salesforce Sans Light"/>
                <a:cs typeface="Salesforce Sans Light"/>
                <a:sym typeface="Salesforce Sans Light"/>
              </a:rPr>
              <a:t>*Source:  The Standish Group’s CHAOS Report, 2011 and 2013</a:t>
            </a:r>
            <a:endParaRPr sz="600">
              <a:solidFill>
                <a:schemeClr val="dk2"/>
              </a:solidFill>
              <a:latin typeface="Salesforce Sans Light"/>
              <a:ea typeface="Salesforce Sans Light"/>
              <a:cs typeface="Salesforce Sans Light"/>
              <a:sym typeface="Salesforce Sans Light"/>
            </a:endParaRPr>
          </a:p>
        </p:txBody>
      </p:sp>
      <p:sp>
        <p:nvSpPr>
          <p:cNvPr id="335" name="Google Shape;335;p46"/>
          <p:cNvSpPr txBox="1">
            <a:spLocks noGrp="1"/>
          </p:cNvSpPr>
          <p:nvPr>
            <p:ph type="title"/>
          </p:nvPr>
        </p:nvSpPr>
        <p:spPr>
          <a:xfrm>
            <a:off x="436819" y="69919"/>
            <a:ext cx="6883200" cy="721125"/>
          </a:xfrm>
          <a:prstGeom prst="rect">
            <a:avLst/>
          </a:prstGeom>
        </p:spPr>
        <p:txBody>
          <a:bodyPr spcFirstLastPara="1" wrap="square" lIns="0" tIns="0" rIns="0" bIns="0" anchor="b" anchorCtr="0">
            <a:noAutofit/>
          </a:bodyPr>
          <a:lstStyle/>
          <a:p>
            <a:pPr>
              <a:buClr>
                <a:schemeClr val="lt1"/>
              </a:buClr>
              <a:buSzPts val="800"/>
            </a:pPr>
            <a:r>
              <a:rPr lang="en" sz="2400">
                <a:solidFill>
                  <a:schemeClr val="dk1"/>
                </a:solidFill>
              </a:rPr>
              <a:t>Only 1 of 10 IT projects succeed during delivery</a:t>
            </a:r>
            <a:endParaRPr sz="2400"/>
          </a:p>
        </p:txBody>
      </p:sp>
      <p:sp>
        <p:nvSpPr>
          <p:cNvPr id="336" name="Google Shape;336;p46"/>
          <p:cNvSpPr txBox="1">
            <a:spLocks noGrp="1"/>
          </p:cNvSpPr>
          <p:nvPr>
            <p:ph type="body" idx="3"/>
          </p:nvPr>
        </p:nvSpPr>
        <p:spPr>
          <a:xfrm>
            <a:off x="4486931" y="1724044"/>
            <a:ext cx="4273200" cy="3128850"/>
          </a:xfrm>
          <a:prstGeom prst="rect">
            <a:avLst/>
          </a:prstGeom>
        </p:spPr>
        <p:txBody>
          <a:bodyPr spcFirstLastPara="1" wrap="square" lIns="0" tIns="0" rIns="0" bIns="0" anchor="t" anchorCtr="0">
            <a:noAutofit/>
          </a:bodyPr>
          <a:lstStyle/>
          <a:p>
            <a:pPr marL="0" indent="0">
              <a:buClr>
                <a:schemeClr val="lt1"/>
              </a:buClr>
              <a:buSzPts val="700"/>
              <a:buNone/>
            </a:pPr>
            <a:r>
              <a:rPr lang="en" sz="1800" b="1">
                <a:solidFill>
                  <a:srgbClr val="00A0DF"/>
                </a:solidFill>
              </a:rPr>
              <a:t>Common</a:t>
            </a:r>
            <a:r>
              <a:rPr lang="en" sz="1800" b="1">
                <a:solidFill>
                  <a:schemeClr val="dk1"/>
                </a:solidFill>
              </a:rPr>
              <a:t> reasons for failure</a:t>
            </a:r>
            <a:endParaRPr sz="1800" b="1">
              <a:solidFill>
                <a:schemeClr val="dk1"/>
              </a:solidFill>
            </a:endParaRPr>
          </a:p>
          <a:p>
            <a:pPr indent="-285750">
              <a:lnSpc>
                <a:spcPct val="150000"/>
              </a:lnSpc>
              <a:spcBef>
                <a:spcPts val="1800"/>
              </a:spcBef>
              <a:buSzPts val="2400"/>
            </a:pPr>
            <a:r>
              <a:rPr lang="en" sz="1800"/>
              <a:t>Lack of alignment around</a:t>
            </a:r>
            <a:br>
              <a:rPr lang="en" sz="1800"/>
            </a:br>
            <a:r>
              <a:rPr lang="en" sz="1800"/>
              <a:t>business outcomes</a:t>
            </a:r>
            <a:endParaRPr sz="1800"/>
          </a:p>
          <a:p>
            <a:pPr indent="-285750">
              <a:lnSpc>
                <a:spcPct val="150000"/>
              </a:lnSpc>
              <a:buSzPts val="2400"/>
            </a:pPr>
            <a:r>
              <a:rPr lang="en" sz="1800"/>
              <a:t>Lack of organizational enablement</a:t>
            </a:r>
            <a:endParaRPr sz="1800"/>
          </a:p>
          <a:p>
            <a:pPr indent="-285750">
              <a:lnSpc>
                <a:spcPct val="150000"/>
              </a:lnSpc>
              <a:buSzPts val="2400"/>
            </a:pPr>
            <a:r>
              <a:rPr lang="en" sz="1800"/>
              <a:t>Took too long to realize value</a:t>
            </a:r>
            <a:endParaRPr sz="1800"/>
          </a:p>
        </p:txBody>
      </p:sp>
      <p:sp>
        <p:nvSpPr>
          <p:cNvPr id="337" name="Google Shape;337;p46"/>
          <p:cNvSpPr txBox="1">
            <a:spLocks noGrp="1"/>
          </p:cNvSpPr>
          <p:nvPr>
            <p:ph type="sldNum" idx="12"/>
          </p:nvPr>
        </p:nvSpPr>
        <p:spPr>
          <a:xfrm>
            <a:off x="8161223" y="4754325"/>
            <a:ext cx="513000" cy="273825"/>
          </a:xfrm>
          <a:prstGeom prst="rect">
            <a:avLst/>
          </a:prstGeom>
        </p:spPr>
        <p:txBody>
          <a:bodyPr spcFirstLastPara="1" wrap="square" lIns="0" tIns="0" rIns="0" bIns="0" anchor="t" anchorCtr="0">
            <a:noAutofit/>
          </a:bodyPr>
          <a:lstStyle/>
          <a:p>
            <a:pPr algn="r"/>
            <a:fld id="{00000000-1234-1234-1234-123412341234}" type="slidenum">
              <a:rPr lang="en"/>
              <a:pPr algn="r"/>
              <a:t>5</a:t>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idx="4294967295"/>
          </p:nvPr>
        </p:nvSpPr>
        <p:spPr>
          <a:xfrm>
            <a:off x="461505" y="1647425"/>
            <a:ext cx="7829325" cy="2258325"/>
          </a:xfrm>
          <a:prstGeom prst="rect">
            <a:avLst/>
          </a:prstGeom>
          <a:noFill/>
          <a:ln>
            <a:noFill/>
          </a:ln>
        </p:spPr>
        <p:txBody>
          <a:bodyPr spcFirstLastPara="1" wrap="square" lIns="0" tIns="0" rIns="0" bIns="0" anchor="b" anchorCtr="0">
            <a:noAutofit/>
          </a:bodyPr>
          <a:lstStyle/>
          <a:p>
            <a:pPr>
              <a:buClr>
                <a:schemeClr val="lt1"/>
              </a:buClr>
              <a:buSzPts val="1300"/>
            </a:pPr>
            <a:r>
              <a:rPr lang="en" sz="3600">
                <a:solidFill>
                  <a:schemeClr val="dk1"/>
                </a:solidFill>
              </a:rPr>
              <a:t>MuleSoft Catalyst </a:t>
            </a:r>
            <a:r>
              <a:rPr lang="en" sz="3600">
                <a:solidFill>
                  <a:schemeClr val="dk2"/>
                </a:solidFill>
              </a:rPr>
              <a:t>is our unique approach which</a:t>
            </a:r>
            <a:r>
              <a:rPr lang="en" sz="3600">
                <a:solidFill>
                  <a:schemeClr val="dk1"/>
                </a:solidFill>
              </a:rPr>
              <a:t> enables our customers </a:t>
            </a:r>
            <a:r>
              <a:rPr lang="en" sz="3600">
                <a:solidFill>
                  <a:schemeClr val="dk2"/>
                </a:solidFill>
              </a:rPr>
              <a:t>to achieve their outcomes while</a:t>
            </a:r>
            <a:r>
              <a:rPr lang="en" sz="3600">
                <a:solidFill>
                  <a:schemeClr val="dk1"/>
                </a:solidFill>
              </a:rPr>
              <a:t> avoiding common pitfalls</a:t>
            </a:r>
            <a:endParaRPr sz="3600">
              <a:solidFill>
                <a:schemeClr val="dk1"/>
              </a:solidFill>
            </a:endParaRPr>
          </a:p>
        </p:txBody>
      </p:sp>
      <p:sp>
        <p:nvSpPr>
          <p:cNvPr id="344" name="Google Shape;344;p47"/>
          <p:cNvSpPr txBox="1">
            <a:spLocks noGrp="1"/>
          </p:cNvSpPr>
          <p:nvPr>
            <p:ph type="sldNum" idx="12"/>
          </p:nvPr>
        </p:nvSpPr>
        <p:spPr>
          <a:xfrm>
            <a:off x="8035519" y="4852894"/>
            <a:ext cx="685800" cy="290700"/>
          </a:xfrm>
          <a:prstGeom prst="rect">
            <a:avLst/>
          </a:prstGeom>
        </p:spPr>
        <p:txBody>
          <a:bodyPr spcFirstLastPara="1" wrap="square" lIns="0" tIns="0" rIns="0" bIns="0" anchor="t" anchorCtr="0">
            <a:noAutofit/>
          </a:bodyPr>
          <a:lstStyle/>
          <a:p>
            <a:pPr algn="r"/>
            <a:fld id="{00000000-1234-1234-1234-123412341234}" type="slidenum">
              <a:rPr lang="en"/>
              <a:pPr algn="r"/>
              <a:t>6</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title"/>
          </p:nvPr>
        </p:nvSpPr>
        <p:spPr>
          <a:xfrm>
            <a:off x="433084" y="76538"/>
            <a:ext cx="6570225" cy="720000"/>
          </a:xfrm>
          <a:prstGeom prst="rect">
            <a:avLst/>
          </a:prstGeom>
          <a:noFill/>
          <a:ln>
            <a:noFill/>
          </a:ln>
        </p:spPr>
        <p:txBody>
          <a:bodyPr spcFirstLastPara="1" wrap="square" lIns="0" tIns="0" rIns="0" bIns="0" anchor="b" anchorCtr="0">
            <a:noAutofit/>
          </a:bodyPr>
          <a:lstStyle/>
          <a:p>
            <a:pPr>
              <a:lnSpc>
                <a:spcPct val="95000"/>
              </a:lnSpc>
              <a:buClr>
                <a:schemeClr val="lt1"/>
              </a:buClr>
              <a:buSzPts val="1500"/>
            </a:pPr>
            <a:r>
              <a:rPr lang="en" sz="2400"/>
              <a:t>What is MuleSoft Catalyst?</a:t>
            </a:r>
            <a:endParaRPr sz="2400"/>
          </a:p>
        </p:txBody>
      </p:sp>
      <p:sp>
        <p:nvSpPr>
          <p:cNvPr id="351" name="Google Shape;351;p48"/>
          <p:cNvSpPr/>
          <p:nvPr/>
        </p:nvSpPr>
        <p:spPr>
          <a:xfrm>
            <a:off x="1887347" y="1606966"/>
            <a:ext cx="6830775" cy="1062000"/>
          </a:xfrm>
          <a:prstGeom prst="rect">
            <a:avLst/>
          </a:prstGeom>
          <a:solidFill>
            <a:srgbClr val="FFFFFF"/>
          </a:solidFill>
          <a:ln>
            <a:noFill/>
          </a:ln>
        </p:spPr>
        <p:txBody>
          <a:bodyPr spcFirstLastPara="1" wrap="square" lIns="68531" tIns="34256" rIns="68531" bIns="34256" anchor="ctr" anchorCtr="0">
            <a:noAutofit/>
          </a:bodyPr>
          <a:lstStyle/>
          <a:p>
            <a:pPr algn="ctr"/>
            <a:endParaRPr sz="1425">
              <a:solidFill>
                <a:schemeClr val="lt1"/>
              </a:solidFill>
            </a:endParaRPr>
          </a:p>
        </p:txBody>
      </p:sp>
      <p:pic>
        <p:nvPicPr>
          <p:cNvPr id="352" name="Google Shape;352;p48" descr="A picture containing monitor, looking, man, photo&#10;&#10;Description automatically generated"/>
          <p:cNvPicPr preferRelativeResize="0"/>
          <p:nvPr/>
        </p:nvPicPr>
        <p:blipFill rotWithShape="1">
          <a:blip r:embed="rId3">
            <a:alphaModFix/>
          </a:blip>
          <a:srcRect l="17844"/>
          <a:stretch/>
        </p:blipFill>
        <p:spPr>
          <a:xfrm>
            <a:off x="4762" y="1038258"/>
            <a:ext cx="2855460" cy="3478312"/>
          </a:xfrm>
          <a:prstGeom prst="rect">
            <a:avLst/>
          </a:prstGeom>
          <a:noFill/>
          <a:ln>
            <a:noFill/>
          </a:ln>
        </p:spPr>
      </p:pic>
      <p:sp>
        <p:nvSpPr>
          <p:cNvPr id="353" name="Google Shape;353;p48"/>
          <p:cNvSpPr/>
          <p:nvPr/>
        </p:nvSpPr>
        <p:spPr>
          <a:xfrm>
            <a:off x="3231755" y="2889450"/>
            <a:ext cx="127485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Methodology</a:t>
            </a:r>
            <a:endParaRPr sz="1125">
              <a:solidFill>
                <a:schemeClr val="dk1"/>
              </a:solidFill>
              <a:latin typeface="Salesforce Sans"/>
              <a:ea typeface="Salesforce Sans"/>
              <a:cs typeface="Salesforce Sans"/>
              <a:sym typeface="Salesforce Sans"/>
            </a:endParaRPr>
          </a:p>
        </p:txBody>
      </p:sp>
      <p:sp>
        <p:nvSpPr>
          <p:cNvPr id="354" name="Google Shape;354;p48"/>
          <p:cNvSpPr/>
          <p:nvPr/>
        </p:nvSpPr>
        <p:spPr>
          <a:xfrm>
            <a:off x="5180956" y="2889457"/>
            <a:ext cx="119970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Assets</a:t>
            </a:r>
            <a:endParaRPr sz="1125">
              <a:solidFill>
                <a:schemeClr val="dk1"/>
              </a:solidFill>
              <a:latin typeface="Salesforce Sans"/>
              <a:ea typeface="Salesforce Sans"/>
              <a:cs typeface="Salesforce Sans"/>
              <a:sym typeface="Salesforce Sans"/>
            </a:endParaRPr>
          </a:p>
        </p:txBody>
      </p:sp>
      <p:sp>
        <p:nvSpPr>
          <p:cNvPr id="355" name="Google Shape;355;p48"/>
          <p:cNvSpPr/>
          <p:nvPr/>
        </p:nvSpPr>
        <p:spPr>
          <a:xfrm>
            <a:off x="7130150" y="2891428"/>
            <a:ext cx="1199700" cy="226575"/>
          </a:xfrm>
          <a:prstGeom prst="rect">
            <a:avLst/>
          </a:prstGeom>
          <a:noFill/>
          <a:ln>
            <a:noFill/>
          </a:ln>
        </p:spPr>
        <p:txBody>
          <a:bodyPr spcFirstLastPara="1" wrap="square" lIns="68531" tIns="68531" rIns="68531" bIns="68531" anchor="ctr" anchorCtr="0">
            <a:noAutofit/>
          </a:bodyPr>
          <a:lstStyle/>
          <a:p>
            <a:pPr algn="ctr">
              <a:buClr>
                <a:schemeClr val="dk1"/>
              </a:buClr>
              <a:buSzPts val="1500"/>
            </a:pPr>
            <a:r>
              <a:rPr lang="en" sz="1125">
                <a:solidFill>
                  <a:schemeClr val="dk1"/>
                </a:solidFill>
                <a:latin typeface="Salesforce Sans"/>
                <a:ea typeface="Salesforce Sans"/>
                <a:cs typeface="Salesforce Sans"/>
                <a:sym typeface="Salesforce Sans"/>
              </a:rPr>
              <a:t>Services</a:t>
            </a:r>
            <a:endParaRPr sz="1125">
              <a:solidFill>
                <a:schemeClr val="dk1"/>
              </a:solidFill>
              <a:latin typeface="Salesforce Sans"/>
              <a:ea typeface="Salesforce Sans"/>
              <a:cs typeface="Salesforce Sans"/>
              <a:sym typeface="Salesforce Sans"/>
            </a:endParaRPr>
          </a:p>
        </p:txBody>
      </p:sp>
      <p:sp>
        <p:nvSpPr>
          <p:cNvPr id="356" name="Google Shape;356;p48"/>
          <p:cNvSpPr/>
          <p:nvPr/>
        </p:nvSpPr>
        <p:spPr>
          <a:xfrm>
            <a:off x="2982082" y="3240461"/>
            <a:ext cx="1766925" cy="58702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A step-by-step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approach to guide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your implementation</a:t>
            </a:r>
            <a:endParaRPr sz="1125">
              <a:solidFill>
                <a:schemeClr val="dk1"/>
              </a:solidFill>
              <a:latin typeface="Salesforce Sans"/>
              <a:ea typeface="Salesforce Sans"/>
              <a:cs typeface="Salesforce Sans"/>
              <a:sym typeface="Salesforce Sans"/>
            </a:endParaRPr>
          </a:p>
        </p:txBody>
      </p:sp>
      <p:sp>
        <p:nvSpPr>
          <p:cNvPr id="357" name="Google Shape;357;p48"/>
          <p:cNvSpPr/>
          <p:nvPr/>
        </p:nvSpPr>
        <p:spPr>
          <a:xfrm>
            <a:off x="5052468" y="3240461"/>
            <a:ext cx="1524825" cy="58702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Customer-validated assets to accelerate your delivery</a:t>
            </a:r>
            <a:endParaRPr sz="1125">
              <a:solidFill>
                <a:schemeClr val="dk1"/>
              </a:solidFill>
              <a:latin typeface="Salesforce Sans"/>
              <a:ea typeface="Salesforce Sans"/>
              <a:cs typeface="Salesforce Sans"/>
              <a:sym typeface="Salesforce Sans"/>
            </a:endParaRPr>
          </a:p>
        </p:txBody>
      </p:sp>
      <p:sp>
        <p:nvSpPr>
          <p:cNvPr id="358" name="Google Shape;358;p48"/>
          <p:cNvSpPr/>
          <p:nvPr/>
        </p:nvSpPr>
        <p:spPr>
          <a:xfrm>
            <a:off x="6948792" y="3243834"/>
            <a:ext cx="1630575" cy="484875"/>
          </a:xfrm>
          <a:prstGeom prst="rect">
            <a:avLst/>
          </a:prstGeom>
          <a:noFill/>
          <a:ln>
            <a:noFill/>
          </a:ln>
        </p:spPr>
        <p:txBody>
          <a:bodyPr spcFirstLastPara="1" wrap="square" lIns="68531" tIns="68531" rIns="68531" bIns="68531" anchor="t" anchorCtr="0">
            <a:noAutofit/>
          </a:bodyPr>
          <a:lstStyle/>
          <a:p>
            <a:pPr algn="ctr">
              <a:lnSpc>
                <a:spcPct val="115000"/>
              </a:lnSpc>
              <a:buClr>
                <a:schemeClr val="dk2"/>
              </a:buClr>
              <a:buSzPts val="1500"/>
            </a:pPr>
            <a:r>
              <a:rPr lang="en" sz="1125">
                <a:solidFill>
                  <a:schemeClr val="dk2"/>
                </a:solidFill>
                <a:latin typeface="Salesforce Sans"/>
                <a:ea typeface="Salesforce Sans"/>
                <a:cs typeface="Salesforce Sans"/>
                <a:sym typeface="Salesforce Sans"/>
              </a:rPr>
              <a:t>Tailored services led by MuleSoft and </a:t>
            </a:r>
            <a:br>
              <a:rPr lang="en" sz="1125">
                <a:solidFill>
                  <a:schemeClr val="dk2"/>
                </a:solidFill>
                <a:latin typeface="Salesforce Sans"/>
                <a:ea typeface="Salesforce Sans"/>
                <a:cs typeface="Salesforce Sans"/>
                <a:sym typeface="Salesforce Sans"/>
              </a:rPr>
            </a:br>
            <a:r>
              <a:rPr lang="en" sz="1125">
                <a:solidFill>
                  <a:schemeClr val="dk2"/>
                </a:solidFill>
                <a:latin typeface="Salesforce Sans"/>
                <a:ea typeface="Salesforce Sans"/>
                <a:cs typeface="Salesforce Sans"/>
                <a:sym typeface="Salesforce Sans"/>
              </a:rPr>
              <a:t>our partners</a:t>
            </a:r>
            <a:endParaRPr sz="1125">
              <a:solidFill>
                <a:schemeClr val="dk1"/>
              </a:solidFill>
              <a:latin typeface="Salesforce Sans"/>
              <a:ea typeface="Salesforce Sans"/>
              <a:cs typeface="Salesforce Sans"/>
              <a:sym typeface="Salesforce Sans"/>
            </a:endParaRPr>
          </a:p>
        </p:txBody>
      </p:sp>
      <p:sp>
        <p:nvSpPr>
          <p:cNvPr id="359" name="Google Shape;359;p48"/>
          <p:cNvSpPr/>
          <p:nvPr/>
        </p:nvSpPr>
        <p:spPr>
          <a:xfrm>
            <a:off x="3039750" y="1756116"/>
            <a:ext cx="5121450" cy="484875"/>
          </a:xfrm>
          <a:prstGeom prst="rect">
            <a:avLst/>
          </a:prstGeom>
          <a:noFill/>
          <a:ln>
            <a:noFill/>
          </a:ln>
        </p:spPr>
        <p:txBody>
          <a:bodyPr spcFirstLastPara="1" wrap="square" lIns="68531" tIns="34256" rIns="68531" bIns="34256" anchor="t" anchorCtr="0">
            <a:noAutofit/>
          </a:bodyPr>
          <a:lstStyle/>
          <a:p>
            <a:pPr>
              <a:lnSpc>
                <a:spcPct val="115000"/>
              </a:lnSpc>
            </a:pPr>
            <a:r>
              <a:rPr lang="en" sz="1425" b="1">
                <a:solidFill>
                  <a:schemeClr val="dk1"/>
                </a:solidFill>
                <a:latin typeface="Salesforce Sans"/>
                <a:ea typeface="Salesforce Sans"/>
                <a:cs typeface="Salesforce Sans"/>
                <a:sym typeface="Salesforce Sans"/>
              </a:rPr>
              <a:t>MuleSoft Catalyst </a:t>
            </a:r>
            <a:r>
              <a:rPr lang="en" sz="1425">
                <a:solidFill>
                  <a:schemeClr val="dk1"/>
                </a:solidFill>
                <a:latin typeface="Salesforce Sans"/>
                <a:ea typeface="Salesforce Sans"/>
                <a:cs typeface="Salesforce Sans"/>
                <a:sym typeface="Salesforce Sans"/>
              </a:rPr>
              <a:t>brings together our outcomes-driven methodology, assets, and services to help drive your business transformation</a:t>
            </a:r>
            <a:endParaRPr sz="1125"/>
          </a:p>
        </p:txBody>
      </p:sp>
      <p:cxnSp>
        <p:nvCxnSpPr>
          <p:cNvPr id="360" name="Google Shape;360;p48"/>
          <p:cNvCxnSpPr/>
          <p:nvPr/>
        </p:nvCxnSpPr>
        <p:spPr>
          <a:xfrm>
            <a:off x="3689776" y="3200562"/>
            <a:ext cx="283500" cy="0"/>
          </a:xfrm>
          <a:prstGeom prst="straightConnector1">
            <a:avLst/>
          </a:prstGeom>
          <a:noFill/>
          <a:ln w="28575" cap="flat" cmpd="sng">
            <a:solidFill>
              <a:schemeClr val="lt2"/>
            </a:solidFill>
            <a:prstDash val="solid"/>
            <a:miter lim="800000"/>
            <a:headEnd type="none" w="sm" len="sm"/>
            <a:tailEnd type="none" w="sm" len="sm"/>
          </a:ln>
        </p:spPr>
      </p:cxnSp>
      <p:cxnSp>
        <p:nvCxnSpPr>
          <p:cNvPr id="361" name="Google Shape;361;p48"/>
          <p:cNvCxnSpPr/>
          <p:nvPr/>
        </p:nvCxnSpPr>
        <p:spPr>
          <a:xfrm>
            <a:off x="5638968" y="3200562"/>
            <a:ext cx="283500" cy="0"/>
          </a:xfrm>
          <a:prstGeom prst="straightConnector1">
            <a:avLst/>
          </a:prstGeom>
          <a:noFill/>
          <a:ln w="28575" cap="flat" cmpd="sng">
            <a:solidFill>
              <a:schemeClr val="lt2"/>
            </a:solidFill>
            <a:prstDash val="solid"/>
            <a:miter lim="800000"/>
            <a:headEnd type="none" w="sm" len="sm"/>
            <a:tailEnd type="none" w="sm" len="sm"/>
          </a:ln>
        </p:spPr>
      </p:cxnSp>
      <p:cxnSp>
        <p:nvCxnSpPr>
          <p:cNvPr id="362" name="Google Shape;362;p48"/>
          <p:cNvCxnSpPr/>
          <p:nvPr/>
        </p:nvCxnSpPr>
        <p:spPr>
          <a:xfrm>
            <a:off x="7588163" y="3200562"/>
            <a:ext cx="283500" cy="0"/>
          </a:xfrm>
          <a:prstGeom prst="straightConnector1">
            <a:avLst/>
          </a:prstGeom>
          <a:noFill/>
          <a:ln w="28575" cap="flat" cmpd="sng">
            <a:solidFill>
              <a:schemeClr val="lt2"/>
            </a:solidFill>
            <a:prstDash val="solid"/>
            <a:miter lim="800000"/>
            <a:headEnd type="none" w="sm" len="sm"/>
            <a:tailEnd type="none" w="sm" len="sm"/>
          </a:ln>
        </p:spPr>
      </p:cxnSp>
      <p:sp>
        <p:nvSpPr>
          <p:cNvPr id="363" name="Google Shape;363;p48"/>
          <p:cNvSpPr txBox="1">
            <a:spLocks noGrp="1"/>
          </p:cNvSpPr>
          <p:nvPr>
            <p:ph type="sldNum" idx="12"/>
          </p:nvPr>
        </p:nvSpPr>
        <p:spPr>
          <a:xfrm>
            <a:off x="8161223" y="4754325"/>
            <a:ext cx="513000" cy="273825"/>
          </a:xfrm>
          <a:prstGeom prst="rect">
            <a:avLst/>
          </a:prstGeom>
        </p:spPr>
        <p:txBody>
          <a:bodyPr spcFirstLastPara="1" wrap="square" lIns="0" tIns="0" rIns="0" bIns="0" anchor="ctr" anchorCtr="0">
            <a:noAutofit/>
          </a:bodyPr>
          <a:lstStyle/>
          <a:p>
            <a:pPr algn="r"/>
            <a:fld id="{00000000-1234-1234-1234-123412341234}" type="slidenum">
              <a:rPr lang="en"/>
              <a:pPr algn="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69" name="Google Shape;369;p49"/>
          <p:cNvGrpSpPr/>
          <p:nvPr/>
        </p:nvGrpSpPr>
        <p:grpSpPr>
          <a:xfrm>
            <a:off x="3282881" y="2977520"/>
            <a:ext cx="2666025" cy="1776808"/>
            <a:chOff x="609000" y="1245050"/>
            <a:chExt cx="3554700" cy="2582100"/>
          </a:xfrm>
        </p:grpSpPr>
        <p:sp>
          <p:nvSpPr>
            <p:cNvPr id="370" name="Google Shape;370;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71" name="Google Shape;371;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Education and Public Sector</a:t>
              </a:r>
              <a:endParaRPr sz="900" b="1">
                <a:solidFill>
                  <a:schemeClr val="dk1"/>
                </a:solidFill>
                <a:latin typeface="Salesforce Sans"/>
                <a:ea typeface="Salesforce Sans"/>
                <a:cs typeface="Salesforce Sans"/>
                <a:sym typeface="Salesforce Sans"/>
              </a:endParaRPr>
            </a:p>
          </p:txBody>
        </p:sp>
      </p:grpSp>
      <p:grpSp>
        <p:nvGrpSpPr>
          <p:cNvPr id="372" name="Google Shape;372;p49"/>
          <p:cNvGrpSpPr/>
          <p:nvPr/>
        </p:nvGrpSpPr>
        <p:grpSpPr>
          <a:xfrm>
            <a:off x="6104249" y="2977520"/>
            <a:ext cx="2666025" cy="1776808"/>
            <a:chOff x="609000" y="1245050"/>
            <a:chExt cx="3554700" cy="2582100"/>
          </a:xfrm>
        </p:grpSpPr>
        <p:sp>
          <p:nvSpPr>
            <p:cNvPr id="373" name="Google Shape;373;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74" name="Google Shape;374;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Manufacturing</a:t>
              </a:r>
              <a:endParaRPr sz="900" b="1">
                <a:solidFill>
                  <a:schemeClr val="dk1"/>
                </a:solidFill>
                <a:latin typeface="Salesforce Sans"/>
                <a:ea typeface="Salesforce Sans"/>
                <a:cs typeface="Salesforce Sans"/>
                <a:sym typeface="Salesforce Sans"/>
              </a:endParaRPr>
            </a:p>
          </p:txBody>
        </p:sp>
      </p:grpSp>
      <p:grpSp>
        <p:nvGrpSpPr>
          <p:cNvPr id="375" name="Google Shape;375;p49"/>
          <p:cNvGrpSpPr/>
          <p:nvPr/>
        </p:nvGrpSpPr>
        <p:grpSpPr>
          <a:xfrm>
            <a:off x="461513" y="2977520"/>
            <a:ext cx="2666025" cy="1776808"/>
            <a:chOff x="609000" y="1245050"/>
            <a:chExt cx="3554700" cy="2582100"/>
          </a:xfrm>
        </p:grpSpPr>
        <p:sp>
          <p:nvSpPr>
            <p:cNvPr id="376" name="Google Shape;376;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77" name="Google Shape;377;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Healthcare</a:t>
              </a:r>
              <a:endParaRPr sz="900" b="1">
                <a:solidFill>
                  <a:schemeClr val="dk1"/>
                </a:solidFill>
                <a:latin typeface="Salesforce Sans"/>
                <a:ea typeface="Salesforce Sans"/>
                <a:cs typeface="Salesforce Sans"/>
                <a:sym typeface="Salesforce Sans"/>
              </a:endParaRPr>
            </a:p>
          </p:txBody>
        </p:sp>
      </p:grpSp>
      <p:grpSp>
        <p:nvGrpSpPr>
          <p:cNvPr id="378" name="Google Shape;378;p49"/>
          <p:cNvGrpSpPr/>
          <p:nvPr/>
        </p:nvGrpSpPr>
        <p:grpSpPr>
          <a:xfrm>
            <a:off x="3282879" y="1093557"/>
            <a:ext cx="2666025" cy="1776808"/>
            <a:chOff x="609000" y="1245050"/>
            <a:chExt cx="3554700" cy="2582100"/>
          </a:xfrm>
        </p:grpSpPr>
        <p:sp>
          <p:nvSpPr>
            <p:cNvPr id="379" name="Google Shape;379;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80" name="Google Shape;380;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Retail and Consumer Goods</a:t>
              </a:r>
              <a:endParaRPr sz="900" b="1">
                <a:solidFill>
                  <a:schemeClr val="dk1"/>
                </a:solidFill>
                <a:latin typeface="Salesforce Sans"/>
                <a:ea typeface="Salesforce Sans"/>
                <a:cs typeface="Salesforce Sans"/>
                <a:sym typeface="Salesforce Sans"/>
              </a:endParaRPr>
            </a:p>
          </p:txBody>
        </p:sp>
      </p:grpSp>
      <p:grpSp>
        <p:nvGrpSpPr>
          <p:cNvPr id="381" name="Google Shape;381;p49"/>
          <p:cNvGrpSpPr/>
          <p:nvPr/>
        </p:nvGrpSpPr>
        <p:grpSpPr>
          <a:xfrm>
            <a:off x="6104246" y="1093557"/>
            <a:ext cx="2666025" cy="1776808"/>
            <a:chOff x="609000" y="1245050"/>
            <a:chExt cx="3554700" cy="2582100"/>
          </a:xfrm>
        </p:grpSpPr>
        <p:sp>
          <p:nvSpPr>
            <p:cNvPr id="382" name="Google Shape;382;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83" name="Google Shape;383;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High Tech</a:t>
              </a:r>
              <a:endParaRPr sz="900" b="1">
                <a:solidFill>
                  <a:schemeClr val="dk1"/>
                </a:solidFill>
                <a:latin typeface="Salesforce Sans"/>
                <a:ea typeface="Salesforce Sans"/>
                <a:cs typeface="Salesforce Sans"/>
                <a:sym typeface="Salesforce Sans"/>
              </a:endParaRPr>
            </a:p>
          </p:txBody>
        </p:sp>
      </p:grpSp>
      <p:sp>
        <p:nvSpPr>
          <p:cNvPr id="384" name="Google Shape;384;p49"/>
          <p:cNvSpPr/>
          <p:nvPr/>
        </p:nvSpPr>
        <p:spPr>
          <a:xfrm>
            <a:off x="5953" y="1191"/>
            <a:ext cx="1125" cy="1125"/>
          </a:xfrm>
          <a:prstGeom prst="rect">
            <a:avLst/>
          </a:prstGeom>
          <a:solidFill>
            <a:srgbClr val="FFFFFF"/>
          </a:solidFill>
          <a:ln>
            <a:noFill/>
          </a:ln>
        </p:spPr>
        <p:txBody>
          <a:bodyPr spcFirstLastPara="1" wrap="square" lIns="68531" tIns="68531" rIns="68531" bIns="68531" anchor="ctr" anchorCtr="0">
            <a:noAutofit/>
          </a:bodyPr>
          <a:lstStyle/>
          <a:p>
            <a:endParaRPr sz="1050"/>
          </a:p>
        </p:txBody>
      </p:sp>
      <p:sp>
        <p:nvSpPr>
          <p:cNvPr id="385" name="Google Shape;385;p49"/>
          <p:cNvSpPr txBox="1">
            <a:spLocks noGrp="1"/>
          </p:cNvSpPr>
          <p:nvPr>
            <p:ph type="sldNum" idx="12"/>
          </p:nvPr>
        </p:nvSpPr>
        <p:spPr>
          <a:xfrm>
            <a:off x="8161223" y="4754325"/>
            <a:ext cx="513000" cy="273825"/>
          </a:xfrm>
          <a:prstGeom prst="rect">
            <a:avLst/>
          </a:prstGeom>
          <a:noFill/>
          <a:ln>
            <a:noFill/>
          </a:ln>
        </p:spPr>
        <p:txBody>
          <a:bodyPr spcFirstLastPara="1" wrap="square" lIns="0" tIns="0" rIns="0" bIns="0" anchor="ctr" anchorCtr="0">
            <a:noAutofit/>
          </a:bodyPr>
          <a:lstStyle/>
          <a:p>
            <a:pPr algn="r"/>
            <a:fld id="{00000000-1234-1234-1234-123412341234}" type="slidenum">
              <a:rPr lang="en"/>
              <a:pPr algn="r"/>
              <a:t>8</a:t>
            </a:fld>
            <a:endParaRPr/>
          </a:p>
        </p:txBody>
      </p:sp>
      <p:grpSp>
        <p:nvGrpSpPr>
          <p:cNvPr id="386" name="Google Shape;386;p49"/>
          <p:cNvGrpSpPr/>
          <p:nvPr/>
        </p:nvGrpSpPr>
        <p:grpSpPr>
          <a:xfrm>
            <a:off x="461512" y="1093557"/>
            <a:ext cx="2666025" cy="1776808"/>
            <a:chOff x="609000" y="1245050"/>
            <a:chExt cx="3554700" cy="2582100"/>
          </a:xfrm>
        </p:grpSpPr>
        <p:sp>
          <p:nvSpPr>
            <p:cNvPr id="387" name="Google Shape;387;p49"/>
            <p:cNvSpPr/>
            <p:nvPr/>
          </p:nvSpPr>
          <p:spPr>
            <a:xfrm>
              <a:off x="609000" y="1245050"/>
              <a:ext cx="3554700" cy="2582100"/>
            </a:xfrm>
            <a:prstGeom prst="rect">
              <a:avLst/>
            </a:prstGeom>
            <a:solidFill>
              <a:srgbClr val="FFFFFF"/>
            </a:solidFill>
            <a:ln>
              <a:noFill/>
            </a:ln>
          </p:spPr>
          <p:txBody>
            <a:bodyPr spcFirstLastPara="1" wrap="square" lIns="68569" tIns="68569" rIns="68569" bIns="68569" anchor="ctr" anchorCtr="0">
              <a:noAutofit/>
            </a:bodyPr>
            <a:lstStyle/>
            <a:p>
              <a:endParaRPr sz="1050">
                <a:latin typeface="Salesforce Sans Light"/>
                <a:ea typeface="Salesforce Sans Light"/>
                <a:cs typeface="Salesforce Sans Light"/>
                <a:sym typeface="Salesforce Sans Light"/>
              </a:endParaRPr>
            </a:p>
          </p:txBody>
        </p:sp>
        <p:sp>
          <p:nvSpPr>
            <p:cNvPr id="388" name="Google Shape;388;p49"/>
            <p:cNvSpPr/>
            <p:nvPr/>
          </p:nvSpPr>
          <p:spPr>
            <a:xfrm>
              <a:off x="803700" y="1336059"/>
              <a:ext cx="3165300" cy="322800"/>
            </a:xfrm>
            <a:prstGeom prst="roundRect">
              <a:avLst>
                <a:gd name="adj" fmla="val 0"/>
              </a:avLst>
            </a:prstGeom>
            <a:noFill/>
            <a:ln>
              <a:noFill/>
            </a:ln>
          </p:spPr>
          <p:txBody>
            <a:bodyPr spcFirstLastPara="1" wrap="square" lIns="0" tIns="68531" rIns="0" bIns="68531" anchor="ctr" anchorCtr="0">
              <a:noAutofit/>
            </a:bodyPr>
            <a:lstStyle/>
            <a:p>
              <a:pPr algn="ctr">
                <a:buClr>
                  <a:srgbClr val="00A0DF"/>
                </a:buClr>
                <a:buSzPts val="400"/>
              </a:pPr>
              <a:r>
                <a:rPr lang="en" sz="900" b="1">
                  <a:solidFill>
                    <a:schemeClr val="dk1"/>
                  </a:solidFill>
                  <a:latin typeface="Salesforce Sans"/>
                  <a:ea typeface="Salesforce Sans"/>
                  <a:cs typeface="Salesforce Sans"/>
                  <a:sym typeface="Salesforce Sans"/>
                </a:rPr>
                <a:t>Financial Services and Insurance</a:t>
              </a:r>
              <a:endParaRPr sz="900" b="1">
                <a:solidFill>
                  <a:schemeClr val="dk1"/>
                </a:solidFill>
                <a:latin typeface="Salesforce Sans"/>
                <a:ea typeface="Salesforce Sans"/>
                <a:cs typeface="Salesforce Sans"/>
                <a:sym typeface="Salesforce Sans"/>
              </a:endParaRPr>
            </a:p>
          </p:txBody>
        </p:sp>
      </p:grpSp>
      <p:sp>
        <p:nvSpPr>
          <p:cNvPr id="389" name="Google Shape;389;p49"/>
          <p:cNvSpPr/>
          <p:nvPr/>
        </p:nvSpPr>
        <p:spPr>
          <a:xfrm>
            <a:off x="-2666089" y="3075431"/>
            <a:ext cx="2382300" cy="242100"/>
          </a:xfrm>
          <a:prstGeom prst="roundRect">
            <a:avLst>
              <a:gd name="adj" fmla="val 50000"/>
            </a:avLst>
          </a:prstGeom>
          <a:noFill/>
          <a:ln>
            <a:noFill/>
          </a:ln>
        </p:spPr>
        <p:txBody>
          <a:bodyPr spcFirstLastPara="1" wrap="square" lIns="0" tIns="68531" rIns="0" bIns="68531" anchor="ctr" anchorCtr="0">
            <a:noAutofit/>
          </a:bodyPr>
          <a:lstStyle/>
          <a:p>
            <a:pPr algn="ctr">
              <a:buClr>
                <a:srgbClr val="00A0DF"/>
              </a:buClr>
              <a:buSzPts val="400"/>
            </a:pPr>
            <a:r>
              <a:rPr lang="en" sz="1125">
                <a:solidFill>
                  <a:schemeClr val="lt1"/>
                </a:solidFill>
                <a:latin typeface="Salesforce Sans"/>
                <a:ea typeface="Salesforce Sans"/>
                <a:cs typeface="Salesforce Sans"/>
                <a:sym typeface="Salesforce Sans"/>
              </a:rPr>
              <a:t>Healthcare</a:t>
            </a:r>
            <a:endParaRPr sz="1125">
              <a:solidFill>
                <a:schemeClr val="dk1"/>
              </a:solidFill>
              <a:latin typeface="Salesforce Sans"/>
              <a:ea typeface="Salesforce Sans"/>
              <a:cs typeface="Salesforce Sans"/>
              <a:sym typeface="Salesforce Sans"/>
            </a:endParaRPr>
          </a:p>
        </p:txBody>
      </p:sp>
      <p:sp>
        <p:nvSpPr>
          <p:cNvPr id="390" name="Google Shape;390;p49"/>
          <p:cNvSpPr/>
          <p:nvPr/>
        </p:nvSpPr>
        <p:spPr>
          <a:xfrm>
            <a:off x="10252681" y="2803724"/>
            <a:ext cx="2610000" cy="242100"/>
          </a:xfrm>
          <a:prstGeom prst="roundRect">
            <a:avLst>
              <a:gd name="adj" fmla="val 50000"/>
            </a:avLst>
          </a:prstGeom>
          <a:noFill/>
          <a:ln>
            <a:noFill/>
          </a:ln>
        </p:spPr>
        <p:txBody>
          <a:bodyPr spcFirstLastPara="1" wrap="square" lIns="0" tIns="68531" rIns="0" bIns="68531" anchor="ctr" anchorCtr="0">
            <a:noAutofit/>
          </a:bodyPr>
          <a:lstStyle/>
          <a:p>
            <a:pPr algn="ctr">
              <a:buClr>
                <a:srgbClr val="00A0DF"/>
              </a:buClr>
              <a:buSzPts val="400"/>
            </a:pPr>
            <a:r>
              <a:rPr lang="en" sz="1125">
                <a:solidFill>
                  <a:schemeClr val="lt1"/>
                </a:solidFill>
                <a:latin typeface="Salesforce Sans"/>
                <a:ea typeface="Salesforce Sans"/>
                <a:cs typeface="Salesforce Sans"/>
                <a:sym typeface="Salesforce Sans"/>
              </a:rPr>
              <a:t>Education and Public Sector</a:t>
            </a:r>
            <a:endParaRPr sz="1125">
              <a:solidFill>
                <a:schemeClr val="dk1"/>
              </a:solidFill>
              <a:latin typeface="Salesforce Sans"/>
              <a:ea typeface="Salesforce Sans"/>
              <a:cs typeface="Salesforce Sans"/>
              <a:sym typeface="Salesforce Sans"/>
            </a:endParaRPr>
          </a:p>
        </p:txBody>
      </p:sp>
      <p:grpSp>
        <p:nvGrpSpPr>
          <p:cNvPr id="391" name="Google Shape;391;p49"/>
          <p:cNvGrpSpPr/>
          <p:nvPr/>
        </p:nvGrpSpPr>
        <p:grpSpPr>
          <a:xfrm>
            <a:off x="6399125" y="3367574"/>
            <a:ext cx="2081167" cy="1196636"/>
            <a:chOff x="8576116" y="4490098"/>
            <a:chExt cx="2774889" cy="1595515"/>
          </a:xfrm>
        </p:grpSpPr>
        <p:pic>
          <p:nvPicPr>
            <p:cNvPr id="392" name="Google Shape;392;p49"/>
            <p:cNvPicPr preferRelativeResize="0"/>
            <p:nvPr/>
          </p:nvPicPr>
          <p:blipFill rotWithShape="1">
            <a:blip r:embed="rId3">
              <a:alphaModFix/>
            </a:blip>
            <a:srcRect/>
            <a:stretch/>
          </p:blipFill>
          <p:spPr>
            <a:xfrm>
              <a:off x="8582087" y="4534611"/>
              <a:ext cx="460052" cy="257554"/>
            </a:xfrm>
            <a:prstGeom prst="rect">
              <a:avLst/>
            </a:prstGeom>
            <a:noFill/>
            <a:ln>
              <a:noFill/>
            </a:ln>
          </p:spPr>
        </p:pic>
        <p:pic>
          <p:nvPicPr>
            <p:cNvPr id="393" name="Google Shape;393;p49"/>
            <p:cNvPicPr preferRelativeResize="0"/>
            <p:nvPr/>
          </p:nvPicPr>
          <p:blipFill rotWithShape="1">
            <a:blip r:embed="rId4">
              <a:alphaModFix/>
            </a:blip>
            <a:srcRect/>
            <a:stretch/>
          </p:blipFill>
          <p:spPr>
            <a:xfrm>
              <a:off x="9229104" y="4973705"/>
              <a:ext cx="497549" cy="298701"/>
            </a:xfrm>
            <a:prstGeom prst="rect">
              <a:avLst/>
            </a:prstGeom>
            <a:noFill/>
            <a:ln>
              <a:noFill/>
            </a:ln>
          </p:spPr>
        </p:pic>
        <p:pic>
          <p:nvPicPr>
            <p:cNvPr id="394" name="Google Shape;394;p49"/>
            <p:cNvPicPr preferRelativeResize="0"/>
            <p:nvPr/>
          </p:nvPicPr>
          <p:blipFill rotWithShape="1">
            <a:blip r:embed="rId5">
              <a:alphaModFix/>
            </a:blip>
            <a:srcRect/>
            <a:stretch/>
          </p:blipFill>
          <p:spPr>
            <a:xfrm>
              <a:off x="10930015" y="4490098"/>
              <a:ext cx="343688" cy="343371"/>
            </a:xfrm>
            <a:prstGeom prst="rect">
              <a:avLst/>
            </a:prstGeom>
            <a:noFill/>
            <a:ln>
              <a:noFill/>
            </a:ln>
          </p:spPr>
        </p:pic>
        <p:pic>
          <p:nvPicPr>
            <p:cNvPr id="395" name="Google Shape;395;p49"/>
            <p:cNvPicPr preferRelativeResize="0"/>
            <p:nvPr/>
          </p:nvPicPr>
          <p:blipFill rotWithShape="1">
            <a:blip r:embed="rId6">
              <a:alphaModFix/>
            </a:blip>
            <a:srcRect/>
            <a:stretch/>
          </p:blipFill>
          <p:spPr>
            <a:xfrm>
              <a:off x="10859607" y="5361580"/>
              <a:ext cx="343778" cy="307848"/>
            </a:xfrm>
            <a:prstGeom prst="rect">
              <a:avLst/>
            </a:prstGeom>
            <a:noFill/>
            <a:ln>
              <a:noFill/>
            </a:ln>
          </p:spPr>
        </p:pic>
        <p:pic>
          <p:nvPicPr>
            <p:cNvPr id="396" name="Google Shape;396;p49"/>
            <p:cNvPicPr preferRelativeResize="0"/>
            <p:nvPr/>
          </p:nvPicPr>
          <p:blipFill rotWithShape="1">
            <a:blip r:embed="rId7">
              <a:alphaModFix/>
            </a:blip>
            <a:srcRect t="18386" b="15689"/>
            <a:stretch/>
          </p:blipFill>
          <p:spPr>
            <a:xfrm>
              <a:off x="8576116" y="5444397"/>
              <a:ext cx="1039200" cy="271575"/>
            </a:xfrm>
            <a:prstGeom prst="rect">
              <a:avLst/>
            </a:prstGeom>
            <a:noFill/>
            <a:ln>
              <a:noFill/>
            </a:ln>
          </p:spPr>
        </p:pic>
        <p:pic>
          <p:nvPicPr>
            <p:cNvPr id="397" name="Google Shape;397;p49"/>
            <p:cNvPicPr preferRelativeResize="0"/>
            <p:nvPr/>
          </p:nvPicPr>
          <p:blipFill rotWithShape="1">
            <a:blip r:embed="rId8">
              <a:alphaModFix/>
            </a:blip>
            <a:srcRect/>
            <a:stretch/>
          </p:blipFill>
          <p:spPr>
            <a:xfrm>
              <a:off x="9736407" y="5849034"/>
              <a:ext cx="634131" cy="236579"/>
            </a:xfrm>
            <a:prstGeom prst="rect">
              <a:avLst/>
            </a:prstGeom>
            <a:noFill/>
            <a:ln>
              <a:noFill/>
            </a:ln>
          </p:spPr>
        </p:pic>
        <p:pic>
          <p:nvPicPr>
            <p:cNvPr id="398" name="Google Shape;398;p49"/>
            <p:cNvPicPr preferRelativeResize="0"/>
            <p:nvPr/>
          </p:nvPicPr>
          <p:blipFill rotWithShape="1">
            <a:blip r:embed="rId9">
              <a:alphaModFix/>
            </a:blip>
            <a:srcRect l="25685" r="21365"/>
            <a:stretch/>
          </p:blipFill>
          <p:spPr>
            <a:xfrm>
              <a:off x="8659309" y="4965105"/>
              <a:ext cx="307854" cy="338127"/>
            </a:xfrm>
            <a:prstGeom prst="rect">
              <a:avLst/>
            </a:prstGeom>
            <a:noFill/>
            <a:ln>
              <a:noFill/>
            </a:ln>
          </p:spPr>
        </p:pic>
        <p:pic>
          <p:nvPicPr>
            <p:cNvPr id="399" name="Google Shape;399;p49"/>
            <p:cNvPicPr preferRelativeResize="0"/>
            <p:nvPr/>
          </p:nvPicPr>
          <p:blipFill rotWithShape="1">
            <a:blip r:embed="rId10">
              <a:alphaModFix/>
            </a:blip>
            <a:srcRect t="29611" b="32663"/>
            <a:stretch/>
          </p:blipFill>
          <p:spPr>
            <a:xfrm>
              <a:off x="8579675" y="5802847"/>
              <a:ext cx="950349" cy="269049"/>
            </a:xfrm>
            <a:prstGeom prst="rect">
              <a:avLst/>
            </a:prstGeom>
            <a:noFill/>
            <a:ln>
              <a:noFill/>
            </a:ln>
          </p:spPr>
        </p:pic>
        <p:pic>
          <p:nvPicPr>
            <p:cNvPr id="400" name="Google Shape;400;p49"/>
            <p:cNvPicPr preferRelativeResize="0"/>
            <p:nvPr/>
          </p:nvPicPr>
          <p:blipFill rotWithShape="1">
            <a:blip r:embed="rId11">
              <a:alphaModFix/>
            </a:blip>
            <a:srcRect/>
            <a:stretch/>
          </p:blipFill>
          <p:spPr>
            <a:xfrm>
              <a:off x="9170018" y="4589596"/>
              <a:ext cx="719814" cy="144279"/>
            </a:xfrm>
            <a:prstGeom prst="rect">
              <a:avLst/>
            </a:prstGeom>
            <a:noFill/>
            <a:ln>
              <a:noFill/>
            </a:ln>
          </p:spPr>
        </p:pic>
        <p:pic>
          <p:nvPicPr>
            <p:cNvPr id="401" name="Google Shape;401;p49"/>
            <p:cNvPicPr preferRelativeResize="0"/>
            <p:nvPr/>
          </p:nvPicPr>
          <p:blipFill rotWithShape="1">
            <a:blip r:embed="rId12">
              <a:alphaModFix/>
            </a:blip>
            <a:srcRect/>
            <a:stretch/>
          </p:blipFill>
          <p:spPr>
            <a:xfrm>
              <a:off x="10651597" y="5893422"/>
              <a:ext cx="699408" cy="132752"/>
            </a:xfrm>
            <a:prstGeom prst="rect">
              <a:avLst/>
            </a:prstGeom>
            <a:noFill/>
            <a:ln>
              <a:noFill/>
            </a:ln>
          </p:spPr>
        </p:pic>
        <p:pic>
          <p:nvPicPr>
            <p:cNvPr id="402" name="Google Shape;402;p49"/>
            <p:cNvPicPr preferRelativeResize="0"/>
            <p:nvPr/>
          </p:nvPicPr>
          <p:blipFill rotWithShape="1">
            <a:blip r:embed="rId13">
              <a:alphaModFix/>
            </a:blip>
            <a:srcRect/>
            <a:stretch/>
          </p:blipFill>
          <p:spPr>
            <a:xfrm>
              <a:off x="9870433" y="5362264"/>
              <a:ext cx="600738" cy="250753"/>
            </a:xfrm>
            <a:prstGeom prst="rect">
              <a:avLst/>
            </a:prstGeom>
            <a:noFill/>
            <a:ln>
              <a:noFill/>
            </a:ln>
          </p:spPr>
        </p:pic>
        <p:pic>
          <p:nvPicPr>
            <p:cNvPr id="403" name="Google Shape;403;p49"/>
            <p:cNvPicPr preferRelativeResize="0"/>
            <p:nvPr/>
          </p:nvPicPr>
          <p:blipFill rotWithShape="1">
            <a:blip r:embed="rId14">
              <a:alphaModFix/>
            </a:blip>
            <a:srcRect/>
            <a:stretch/>
          </p:blipFill>
          <p:spPr>
            <a:xfrm>
              <a:off x="10053557" y="4526036"/>
              <a:ext cx="600821" cy="300410"/>
            </a:xfrm>
            <a:prstGeom prst="rect">
              <a:avLst/>
            </a:prstGeom>
            <a:noFill/>
            <a:ln>
              <a:noFill/>
            </a:ln>
          </p:spPr>
        </p:pic>
        <p:pic>
          <p:nvPicPr>
            <p:cNvPr id="404" name="Google Shape;404;p49"/>
            <p:cNvPicPr preferRelativeResize="0"/>
            <p:nvPr/>
          </p:nvPicPr>
          <p:blipFill rotWithShape="1">
            <a:blip r:embed="rId15">
              <a:alphaModFix/>
            </a:blip>
            <a:srcRect/>
            <a:stretch/>
          </p:blipFill>
          <p:spPr>
            <a:xfrm>
              <a:off x="9941455" y="5042383"/>
              <a:ext cx="666950" cy="196884"/>
            </a:xfrm>
            <a:prstGeom prst="rect">
              <a:avLst/>
            </a:prstGeom>
            <a:noFill/>
            <a:ln>
              <a:noFill/>
            </a:ln>
          </p:spPr>
        </p:pic>
        <p:pic>
          <p:nvPicPr>
            <p:cNvPr id="405" name="Google Shape;405;p49"/>
            <p:cNvPicPr preferRelativeResize="0"/>
            <p:nvPr/>
          </p:nvPicPr>
          <p:blipFill rotWithShape="1">
            <a:blip r:embed="rId16">
              <a:alphaModFix/>
            </a:blip>
            <a:srcRect/>
            <a:stretch/>
          </p:blipFill>
          <p:spPr>
            <a:xfrm>
              <a:off x="10824605" y="5033554"/>
              <a:ext cx="510770" cy="203031"/>
            </a:xfrm>
            <a:prstGeom prst="rect">
              <a:avLst/>
            </a:prstGeom>
            <a:noFill/>
            <a:ln>
              <a:noFill/>
            </a:ln>
          </p:spPr>
        </p:pic>
      </p:grpSp>
      <p:grpSp>
        <p:nvGrpSpPr>
          <p:cNvPr id="406" name="Google Shape;406;p49"/>
          <p:cNvGrpSpPr/>
          <p:nvPr/>
        </p:nvGrpSpPr>
        <p:grpSpPr>
          <a:xfrm>
            <a:off x="3548080" y="1450044"/>
            <a:ext cx="2177378" cy="1316323"/>
            <a:chOff x="4521561" y="1772897"/>
            <a:chExt cx="3205798" cy="1938049"/>
          </a:xfrm>
        </p:grpSpPr>
        <p:pic>
          <p:nvPicPr>
            <p:cNvPr id="407" name="Google Shape;407;p49"/>
            <p:cNvPicPr preferRelativeResize="0"/>
            <p:nvPr/>
          </p:nvPicPr>
          <p:blipFill rotWithShape="1">
            <a:blip r:embed="rId17">
              <a:alphaModFix/>
            </a:blip>
            <a:srcRect/>
            <a:stretch/>
          </p:blipFill>
          <p:spPr>
            <a:xfrm>
              <a:off x="4562716" y="1805273"/>
              <a:ext cx="626132" cy="203566"/>
            </a:xfrm>
            <a:prstGeom prst="rect">
              <a:avLst/>
            </a:prstGeom>
            <a:noFill/>
            <a:ln>
              <a:noFill/>
            </a:ln>
          </p:spPr>
        </p:pic>
        <p:pic>
          <p:nvPicPr>
            <p:cNvPr id="408" name="Google Shape;408;p49" descr="customers6.png"/>
            <p:cNvPicPr preferRelativeResize="0"/>
            <p:nvPr/>
          </p:nvPicPr>
          <p:blipFill rotWithShape="1">
            <a:blip r:embed="rId18">
              <a:alphaModFix/>
            </a:blip>
            <a:srcRect l="35060" t="27026" r="51470" b="14014"/>
            <a:stretch/>
          </p:blipFill>
          <p:spPr>
            <a:xfrm>
              <a:off x="6158336" y="3457480"/>
              <a:ext cx="820363" cy="210971"/>
            </a:xfrm>
            <a:prstGeom prst="rect">
              <a:avLst/>
            </a:prstGeom>
            <a:noFill/>
            <a:ln>
              <a:noFill/>
            </a:ln>
          </p:spPr>
        </p:pic>
        <p:pic>
          <p:nvPicPr>
            <p:cNvPr id="409" name="Google Shape;409;p49" descr="customers3.png"/>
            <p:cNvPicPr preferRelativeResize="0"/>
            <p:nvPr/>
          </p:nvPicPr>
          <p:blipFill rotWithShape="1">
            <a:blip r:embed="rId19">
              <a:alphaModFix/>
            </a:blip>
            <a:srcRect l="65873" r="20388"/>
            <a:stretch/>
          </p:blipFill>
          <p:spPr>
            <a:xfrm>
              <a:off x="5473964" y="2250454"/>
              <a:ext cx="696992" cy="286059"/>
            </a:xfrm>
            <a:prstGeom prst="rect">
              <a:avLst/>
            </a:prstGeom>
            <a:noFill/>
            <a:ln>
              <a:noFill/>
            </a:ln>
          </p:spPr>
        </p:pic>
        <p:pic>
          <p:nvPicPr>
            <p:cNvPr id="410" name="Google Shape;410;p49"/>
            <p:cNvPicPr preferRelativeResize="0"/>
            <p:nvPr/>
          </p:nvPicPr>
          <p:blipFill rotWithShape="1">
            <a:blip r:embed="rId20">
              <a:alphaModFix/>
            </a:blip>
            <a:srcRect l="23816" t="15877" r="25586" b="12247"/>
            <a:stretch/>
          </p:blipFill>
          <p:spPr>
            <a:xfrm>
              <a:off x="4521561" y="2264472"/>
              <a:ext cx="368797" cy="275575"/>
            </a:xfrm>
            <a:prstGeom prst="rect">
              <a:avLst/>
            </a:prstGeom>
            <a:noFill/>
            <a:ln>
              <a:noFill/>
            </a:ln>
          </p:spPr>
        </p:pic>
        <p:pic>
          <p:nvPicPr>
            <p:cNvPr id="411" name="Google Shape;411;p49" descr="GUCCI_logo.png"/>
            <p:cNvPicPr preferRelativeResize="0"/>
            <p:nvPr/>
          </p:nvPicPr>
          <p:blipFill rotWithShape="1">
            <a:blip r:embed="rId21">
              <a:alphaModFix/>
            </a:blip>
            <a:srcRect/>
            <a:stretch/>
          </p:blipFill>
          <p:spPr>
            <a:xfrm>
              <a:off x="5427521" y="1854211"/>
              <a:ext cx="675453" cy="159864"/>
            </a:xfrm>
            <a:prstGeom prst="rect">
              <a:avLst/>
            </a:prstGeom>
            <a:noFill/>
            <a:ln>
              <a:noFill/>
            </a:ln>
          </p:spPr>
        </p:pic>
        <p:pic>
          <p:nvPicPr>
            <p:cNvPr id="412" name="Google Shape;412;p49" descr="anheuser-busch.jpg"/>
            <p:cNvPicPr preferRelativeResize="0"/>
            <p:nvPr/>
          </p:nvPicPr>
          <p:blipFill rotWithShape="1">
            <a:blip r:embed="rId22">
              <a:alphaModFix/>
            </a:blip>
            <a:srcRect/>
            <a:stretch/>
          </p:blipFill>
          <p:spPr>
            <a:xfrm>
              <a:off x="7252653" y="1772897"/>
              <a:ext cx="321762" cy="302000"/>
            </a:xfrm>
            <a:prstGeom prst="rect">
              <a:avLst/>
            </a:prstGeom>
            <a:noFill/>
            <a:ln>
              <a:noFill/>
            </a:ln>
          </p:spPr>
        </p:pic>
        <p:pic>
          <p:nvPicPr>
            <p:cNvPr id="413" name="Google Shape;413;p49"/>
            <p:cNvPicPr preferRelativeResize="0"/>
            <p:nvPr/>
          </p:nvPicPr>
          <p:blipFill rotWithShape="1">
            <a:blip r:embed="rId23">
              <a:alphaModFix/>
            </a:blip>
            <a:srcRect/>
            <a:stretch/>
          </p:blipFill>
          <p:spPr>
            <a:xfrm>
              <a:off x="4523270" y="3056535"/>
              <a:ext cx="781104" cy="196015"/>
            </a:xfrm>
            <a:prstGeom prst="rect">
              <a:avLst/>
            </a:prstGeom>
            <a:noFill/>
            <a:ln>
              <a:noFill/>
            </a:ln>
          </p:spPr>
        </p:pic>
        <p:pic>
          <p:nvPicPr>
            <p:cNvPr id="414" name="Google Shape;414;p49"/>
            <p:cNvPicPr preferRelativeResize="0"/>
            <p:nvPr/>
          </p:nvPicPr>
          <p:blipFill rotWithShape="1">
            <a:blip r:embed="rId24">
              <a:alphaModFix/>
            </a:blip>
            <a:srcRect/>
            <a:stretch/>
          </p:blipFill>
          <p:spPr>
            <a:xfrm>
              <a:off x="4921703" y="2697938"/>
              <a:ext cx="799820" cy="193717"/>
            </a:xfrm>
            <a:prstGeom prst="rect">
              <a:avLst/>
            </a:prstGeom>
            <a:noFill/>
            <a:ln>
              <a:noFill/>
            </a:ln>
          </p:spPr>
        </p:pic>
        <p:pic>
          <p:nvPicPr>
            <p:cNvPr id="415" name="Google Shape;415;p49"/>
            <p:cNvPicPr preferRelativeResize="0"/>
            <p:nvPr/>
          </p:nvPicPr>
          <p:blipFill rotWithShape="1">
            <a:blip r:embed="rId25">
              <a:alphaModFix/>
            </a:blip>
            <a:srcRect/>
            <a:stretch/>
          </p:blipFill>
          <p:spPr>
            <a:xfrm>
              <a:off x="7215474" y="3348961"/>
              <a:ext cx="338509" cy="344471"/>
            </a:xfrm>
            <a:prstGeom prst="rect">
              <a:avLst/>
            </a:prstGeom>
            <a:noFill/>
            <a:ln>
              <a:noFill/>
            </a:ln>
          </p:spPr>
        </p:pic>
        <p:pic>
          <p:nvPicPr>
            <p:cNvPr id="416" name="Google Shape;416;p49"/>
            <p:cNvPicPr preferRelativeResize="0"/>
            <p:nvPr/>
          </p:nvPicPr>
          <p:blipFill rotWithShape="1">
            <a:blip r:embed="rId26">
              <a:alphaModFix/>
            </a:blip>
            <a:srcRect/>
            <a:stretch/>
          </p:blipFill>
          <p:spPr>
            <a:xfrm>
              <a:off x="7027728" y="3014444"/>
              <a:ext cx="669018" cy="226608"/>
            </a:xfrm>
            <a:prstGeom prst="rect">
              <a:avLst/>
            </a:prstGeom>
            <a:noFill/>
            <a:ln>
              <a:noFill/>
            </a:ln>
          </p:spPr>
        </p:pic>
        <p:pic>
          <p:nvPicPr>
            <p:cNvPr id="417" name="Google Shape;417;p49"/>
            <p:cNvPicPr preferRelativeResize="0"/>
            <p:nvPr/>
          </p:nvPicPr>
          <p:blipFill rotWithShape="1">
            <a:blip r:embed="rId27">
              <a:alphaModFix/>
            </a:blip>
            <a:srcRect/>
            <a:stretch/>
          </p:blipFill>
          <p:spPr>
            <a:xfrm>
              <a:off x="6272249" y="1810749"/>
              <a:ext cx="660933" cy="232419"/>
            </a:xfrm>
            <a:prstGeom prst="rect">
              <a:avLst/>
            </a:prstGeom>
            <a:noFill/>
            <a:ln>
              <a:noFill/>
            </a:ln>
          </p:spPr>
        </p:pic>
        <p:pic>
          <p:nvPicPr>
            <p:cNvPr id="418" name="Google Shape;418;p49"/>
            <p:cNvPicPr preferRelativeResize="0"/>
            <p:nvPr/>
          </p:nvPicPr>
          <p:blipFill rotWithShape="1">
            <a:blip r:embed="rId28">
              <a:alphaModFix/>
            </a:blip>
            <a:srcRect/>
            <a:stretch/>
          </p:blipFill>
          <p:spPr>
            <a:xfrm>
              <a:off x="5008490" y="2287485"/>
              <a:ext cx="324510" cy="230467"/>
            </a:xfrm>
            <a:prstGeom prst="rect">
              <a:avLst/>
            </a:prstGeom>
            <a:noFill/>
            <a:ln>
              <a:noFill/>
            </a:ln>
          </p:spPr>
        </p:pic>
        <p:pic>
          <p:nvPicPr>
            <p:cNvPr id="419" name="Google Shape;419;p49"/>
            <p:cNvPicPr preferRelativeResize="0"/>
            <p:nvPr/>
          </p:nvPicPr>
          <p:blipFill rotWithShape="1">
            <a:blip r:embed="rId29">
              <a:alphaModFix/>
            </a:blip>
            <a:srcRect/>
            <a:stretch/>
          </p:blipFill>
          <p:spPr>
            <a:xfrm>
              <a:off x="6339463" y="2318180"/>
              <a:ext cx="578931" cy="167150"/>
            </a:xfrm>
            <a:prstGeom prst="rect">
              <a:avLst/>
            </a:prstGeom>
            <a:noFill/>
            <a:ln>
              <a:noFill/>
            </a:ln>
          </p:spPr>
        </p:pic>
        <p:pic>
          <p:nvPicPr>
            <p:cNvPr id="420" name="Google Shape;420;p49"/>
            <p:cNvPicPr preferRelativeResize="0"/>
            <p:nvPr/>
          </p:nvPicPr>
          <p:blipFill rotWithShape="1">
            <a:blip r:embed="rId30">
              <a:alphaModFix/>
            </a:blip>
            <a:srcRect t="32158" b="30118"/>
            <a:stretch/>
          </p:blipFill>
          <p:spPr>
            <a:xfrm>
              <a:off x="4545635" y="3476337"/>
              <a:ext cx="511368" cy="193088"/>
            </a:xfrm>
            <a:prstGeom prst="rect">
              <a:avLst/>
            </a:prstGeom>
            <a:noFill/>
            <a:ln>
              <a:noFill/>
            </a:ln>
          </p:spPr>
        </p:pic>
        <p:pic>
          <p:nvPicPr>
            <p:cNvPr id="421" name="Google Shape;421;p49"/>
            <p:cNvPicPr preferRelativeResize="0"/>
            <p:nvPr/>
          </p:nvPicPr>
          <p:blipFill rotWithShape="1">
            <a:blip r:embed="rId31">
              <a:alphaModFix/>
            </a:blip>
            <a:srcRect t="42288" b="41056"/>
            <a:stretch/>
          </p:blipFill>
          <p:spPr>
            <a:xfrm>
              <a:off x="6100985" y="2710586"/>
              <a:ext cx="1132304" cy="188747"/>
            </a:xfrm>
            <a:prstGeom prst="rect">
              <a:avLst/>
            </a:prstGeom>
            <a:noFill/>
            <a:ln>
              <a:noFill/>
            </a:ln>
          </p:spPr>
        </p:pic>
        <p:pic>
          <p:nvPicPr>
            <p:cNvPr id="422" name="Google Shape;422;p49"/>
            <p:cNvPicPr preferRelativeResize="0"/>
            <p:nvPr/>
          </p:nvPicPr>
          <p:blipFill rotWithShape="1">
            <a:blip r:embed="rId32">
              <a:alphaModFix/>
            </a:blip>
            <a:srcRect/>
            <a:stretch/>
          </p:blipFill>
          <p:spPr>
            <a:xfrm>
              <a:off x="5681805" y="3044292"/>
              <a:ext cx="431534" cy="221699"/>
            </a:xfrm>
            <a:prstGeom prst="rect">
              <a:avLst/>
            </a:prstGeom>
            <a:noFill/>
            <a:ln>
              <a:noFill/>
            </a:ln>
          </p:spPr>
        </p:pic>
        <p:pic>
          <p:nvPicPr>
            <p:cNvPr id="423" name="Google Shape;423;p49"/>
            <p:cNvPicPr preferRelativeResize="0"/>
            <p:nvPr/>
          </p:nvPicPr>
          <p:blipFill rotWithShape="1">
            <a:blip r:embed="rId33">
              <a:alphaModFix/>
            </a:blip>
            <a:srcRect/>
            <a:stretch/>
          </p:blipFill>
          <p:spPr>
            <a:xfrm>
              <a:off x="5338246" y="3497379"/>
              <a:ext cx="579458" cy="213567"/>
            </a:xfrm>
            <a:prstGeom prst="rect">
              <a:avLst/>
            </a:prstGeom>
            <a:noFill/>
            <a:ln>
              <a:noFill/>
            </a:ln>
          </p:spPr>
        </p:pic>
        <p:pic>
          <p:nvPicPr>
            <p:cNvPr id="424" name="Google Shape;424;p49"/>
            <p:cNvPicPr preferRelativeResize="0"/>
            <p:nvPr/>
          </p:nvPicPr>
          <p:blipFill rotWithShape="1">
            <a:blip r:embed="rId34">
              <a:alphaModFix/>
            </a:blip>
            <a:srcRect l="10483" t="31389" r="10751"/>
            <a:stretch/>
          </p:blipFill>
          <p:spPr>
            <a:xfrm>
              <a:off x="6347584" y="2997708"/>
              <a:ext cx="513375" cy="297869"/>
            </a:xfrm>
            <a:prstGeom prst="rect">
              <a:avLst/>
            </a:prstGeom>
            <a:noFill/>
            <a:ln>
              <a:noFill/>
            </a:ln>
          </p:spPr>
        </p:pic>
        <p:pic>
          <p:nvPicPr>
            <p:cNvPr id="425" name="Google Shape;425;p49"/>
            <p:cNvPicPr preferRelativeResize="0"/>
            <p:nvPr/>
          </p:nvPicPr>
          <p:blipFill rotWithShape="1">
            <a:blip r:embed="rId35">
              <a:alphaModFix/>
            </a:blip>
            <a:srcRect/>
            <a:stretch/>
          </p:blipFill>
          <p:spPr>
            <a:xfrm>
              <a:off x="7099631" y="2293177"/>
              <a:ext cx="627727" cy="222236"/>
            </a:xfrm>
            <a:prstGeom prst="rect">
              <a:avLst/>
            </a:prstGeom>
            <a:noFill/>
            <a:ln>
              <a:noFill/>
            </a:ln>
          </p:spPr>
        </p:pic>
      </p:grpSp>
      <p:grpSp>
        <p:nvGrpSpPr>
          <p:cNvPr id="426" name="Google Shape;426;p49"/>
          <p:cNvGrpSpPr/>
          <p:nvPr/>
        </p:nvGrpSpPr>
        <p:grpSpPr>
          <a:xfrm>
            <a:off x="6393239" y="1429320"/>
            <a:ext cx="2092995" cy="1316539"/>
            <a:chOff x="8449616" y="1775660"/>
            <a:chExt cx="3120148" cy="1962639"/>
          </a:xfrm>
        </p:grpSpPr>
        <p:pic>
          <p:nvPicPr>
            <p:cNvPr id="427" name="Google Shape;427;p49" descr="https://www.bizcloudnetwork.com/wp-content/uploads/2014/06/Citrix-Logo-300x200.jpg"/>
            <p:cNvPicPr preferRelativeResize="0"/>
            <p:nvPr/>
          </p:nvPicPr>
          <p:blipFill rotWithShape="1">
            <a:blip r:embed="rId36">
              <a:alphaModFix/>
            </a:blip>
            <a:srcRect t="10528" b="15692"/>
            <a:stretch/>
          </p:blipFill>
          <p:spPr>
            <a:xfrm>
              <a:off x="8553206" y="2223856"/>
              <a:ext cx="562579" cy="277134"/>
            </a:xfrm>
            <a:prstGeom prst="rect">
              <a:avLst/>
            </a:prstGeom>
            <a:noFill/>
            <a:ln>
              <a:noFill/>
            </a:ln>
          </p:spPr>
        </p:pic>
        <p:pic>
          <p:nvPicPr>
            <p:cNvPr id="428" name="Google Shape;428;p49" descr="stubhub_logo_notm_primary_rgb_deepblue (1).png"/>
            <p:cNvPicPr preferRelativeResize="0"/>
            <p:nvPr/>
          </p:nvPicPr>
          <p:blipFill rotWithShape="1">
            <a:blip r:embed="rId37">
              <a:alphaModFix/>
            </a:blip>
            <a:srcRect/>
            <a:stretch/>
          </p:blipFill>
          <p:spPr>
            <a:xfrm>
              <a:off x="10726108" y="1775660"/>
              <a:ext cx="562104" cy="325377"/>
            </a:xfrm>
            <a:prstGeom prst="rect">
              <a:avLst/>
            </a:prstGeom>
            <a:noFill/>
            <a:ln>
              <a:noFill/>
            </a:ln>
          </p:spPr>
        </p:pic>
        <p:pic>
          <p:nvPicPr>
            <p:cNvPr id="429" name="Google Shape;429;p49"/>
            <p:cNvPicPr preferRelativeResize="0"/>
            <p:nvPr/>
          </p:nvPicPr>
          <p:blipFill rotWithShape="1">
            <a:blip r:embed="rId38">
              <a:alphaModFix/>
            </a:blip>
            <a:srcRect l="16147" t="21306" r="14877" b="30542"/>
            <a:stretch/>
          </p:blipFill>
          <p:spPr>
            <a:xfrm>
              <a:off x="9334199" y="2275074"/>
              <a:ext cx="562251" cy="206782"/>
            </a:xfrm>
            <a:prstGeom prst="rect">
              <a:avLst/>
            </a:prstGeom>
            <a:noFill/>
            <a:ln>
              <a:noFill/>
            </a:ln>
          </p:spPr>
        </p:pic>
        <p:pic>
          <p:nvPicPr>
            <p:cNvPr id="430" name="Google Shape;430;p49"/>
            <p:cNvPicPr preferRelativeResize="0"/>
            <p:nvPr/>
          </p:nvPicPr>
          <p:blipFill rotWithShape="1">
            <a:blip r:embed="rId39">
              <a:alphaModFix/>
            </a:blip>
            <a:srcRect l="14727" t="33438" r="14600" b="26216"/>
            <a:stretch/>
          </p:blipFill>
          <p:spPr>
            <a:xfrm>
              <a:off x="8449616" y="3130400"/>
              <a:ext cx="846989" cy="254121"/>
            </a:xfrm>
            <a:prstGeom prst="rect">
              <a:avLst/>
            </a:prstGeom>
            <a:noFill/>
            <a:ln>
              <a:noFill/>
            </a:ln>
          </p:spPr>
        </p:pic>
        <p:pic>
          <p:nvPicPr>
            <p:cNvPr id="431" name="Google Shape;431;p49"/>
            <p:cNvPicPr preferRelativeResize="0"/>
            <p:nvPr/>
          </p:nvPicPr>
          <p:blipFill rotWithShape="1">
            <a:blip r:embed="rId40">
              <a:alphaModFix/>
            </a:blip>
            <a:srcRect l="19298" t="24041" r="18628" b="27807"/>
            <a:stretch/>
          </p:blipFill>
          <p:spPr>
            <a:xfrm>
              <a:off x="10066115" y="3465699"/>
              <a:ext cx="661103" cy="269572"/>
            </a:xfrm>
            <a:prstGeom prst="rect">
              <a:avLst/>
            </a:prstGeom>
            <a:noFill/>
            <a:ln>
              <a:noFill/>
            </a:ln>
          </p:spPr>
        </p:pic>
        <p:pic>
          <p:nvPicPr>
            <p:cNvPr id="432" name="Google Shape;432;p49"/>
            <p:cNvPicPr preferRelativeResize="0"/>
            <p:nvPr/>
          </p:nvPicPr>
          <p:blipFill rotWithShape="1">
            <a:blip r:embed="rId41">
              <a:alphaModFix/>
            </a:blip>
            <a:srcRect/>
            <a:stretch/>
          </p:blipFill>
          <p:spPr>
            <a:xfrm>
              <a:off x="8709407" y="1868716"/>
              <a:ext cx="750432" cy="164373"/>
            </a:xfrm>
            <a:prstGeom prst="rect">
              <a:avLst/>
            </a:prstGeom>
            <a:noFill/>
            <a:ln>
              <a:noFill/>
            </a:ln>
          </p:spPr>
        </p:pic>
        <p:pic>
          <p:nvPicPr>
            <p:cNvPr id="433" name="Google Shape;433;p49" descr="workday-logo_0.png"/>
            <p:cNvPicPr preferRelativeResize="0"/>
            <p:nvPr/>
          </p:nvPicPr>
          <p:blipFill rotWithShape="1">
            <a:blip r:embed="rId42">
              <a:alphaModFix/>
            </a:blip>
            <a:srcRect/>
            <a:stretch/>
          </p:blipFill>
          <p:spPr>
            <a:xfrm>
              <a:off x="9367311" y="2688809"/>
              <a:ext cx="626130" cy="268905"/>
            </a:xfrm>
            <a:prstGeom prst="rect">
              <a:avLst/>
            </a:prstGeom>
            <a:noFill/>
            <a:ln>
              <a:noFill/>
            </a:ln>
          </p:spPr>
        </p:pic>
        <p:pic>
          <p:nvPicPr>
            <p:cNvPr id="434" name="Google Shape;434;p49"/>
            <p:cNvPicPr preferRelativeResize="0"/>
            <p:nvPr/>
          </p:nvPicPr>
          <p:blipFill rotWithShape="1">
            <a:blip r:embed="rId43">
              <a:alphaModFix/>
            </a:blip>
            <a:srcRect l="11315" t="19512" r="16612" b="26316"/>
            <a:stretch/>
          </p:blipFill>
          <p:spPr>
            <a:xfrm>
              <a:off x="8542558" y="2686886"/>
              <a:ext cx="661103" cy="261025"/>
            </a:xfrm>
            <a:prstGeom prst="rect">
              <a:avLst/>
            </a:prstGeom>
            <a:noFill/>
            <a:ln>
              <a:noFill/>
            </a:ln>
          </p:spPr>
        </p:pic>
        <p:pic>
          <p:nvPicPr>
            <p:cNvPr id="435" name="Google Shape;435;p49" descr="New-Relic.png"/>
            <p:cNvPicPr preferRelativeResize="0"/>
            <p:nvPr/>
          </p:nvPicPr>
          <p:blipFill rotWithShape="1">
            <a:blip r:embed="rId44">
              <a:alphaModFix/>
            </a:blip>
            <a:srcRect/>
            <a:stretch/>
          </p:blipFill>
          <p:spPr>
            <a:xfrm>
              <a:off x="10154826" y="2133323"/>
              <a:ext cx="466232" cy="335227"/>
            </a:xfrm>
            <a:prstGeom prst="rect">
              <a:avLst/>
            </a:prstGeom>
            <a:noFill/>
            <a:ln>
              <a:noFill/>
            </a:ln>
          </p:spPr>
        </p:pic>
        <p:pic>
          <p:nvPicPr>
            <p:cNvPr id="436" name="Google Shape;436;p49"/>
            <p:cNvPicPr preferRelativeResize="0"/>
            <p:nvPr/>
          </p:nvPicPr>
          <p:blipFill rotWithShape="1">
            <a:blip r:embed="rId45">
              <a:alphaModFix/>
            </a:blip>
            <a:srcRect/>
            <a:stretch/>
          </p:blipFill>
          <p:spPr>
            <a:xfrm>
              <a:off x="9413954" y="3129060"/>
              <a:ext cx="626130" cy="142168"/>
            </a:xfrm>
            <a:prstGeom prst="rect">
              <a:avLst/>
            </a:prstGeom>
            <a:noFill/>
            <a:ln>
              <a:noFill/>
            </a:ln>
          </p:spPr>
        </p:pic>
        <p:pic>
          <p:nvPicPr>
            <p:cNvPr id="437" name="Google Shape;437;p49"/>
            <p:cNvPicPr preferRelativeResize="0"/>
            <p:nvPr/>
          </p:nvPicPr>
          <p:blipFill rotWithShape="1">
            <a:blip r:embed="rId46">
              <a:alphaModFix/>
            </a:blip>
            <a:srcRect/>
            <a:stretch/>
          </p:blipFill>
          <p:spPr>
            <a:xfrm>
              <a:off x="10943634" y="2739406"/>
              <a:ext cx="626130" cy="185835"/>
            </a:xfrm>
            <a:prstGeom prst="rect">
              <a:avLst/>
            </a:prstGeom>
            <a:noFill/>
            <a:ln>
              <a:noFill/>
            </a:ln>
          </p:spPr>
        </p:pic>
        <p:pic>
          <p:nvPicPr>
            <p:cNvPr id="438" name="Google Shape;438;p49"/>
            <p:cNvPicPr preferRelativeResize="0"/>
            <p:nvPr/>
          </p:nvPicPr>
          <p:blipFill rotWithShape="1">
            <a:blip r:embed="rId47">
              <a:alphaModFix/>
            </a:blip>
            <a:srcRect t="28120" b="30224"/>
            <a:stretch/>
          </p:blipFill>
          <p:spPr>
            <a:xfrm>
              <a:off x="10810443" y="3462671"/>
              <a:ext cx="661104" cy="275628"/>
            </a:xfrm>
            <a:prstGeom prst="rect">
              <a:avLst/>
            </a:prstGeom>
            <a:noFill/>
            <a:ln>
              <a:noFill/>
            </a:ln>
          </p:spPr>
        </p:pic>
        <p:pic>
          <p:nvPicPr>
            <p:cNvPr id="439" name="Google Shape;439;p49"/>
            <p:cNvPicPr preferRelativeResize="0"/>
            <p:nvPr/>
          </p:nvPicPr>
          <p:blipFill rotWithShape="1">
            <a:blip r:embed="rId48">
              <a:alphaModFix/>
            </a:blip>
            <a:srcRect l="8352" t="13121" r="7958" b="15214"/>
            <a:stretch/>
          </p:blipFill>
          <p:spPr>
            <a:xfrm>
              <a:off x="10841860" y="2200114"/>
              <a:ext cx="626378" cy="335578"/>
            </a:xfrm>
            <a:prstGeom prst="rect">
              <a:avLst/>
            </a:prstGeom>
            <a:noFill/>
            <a:ln>
              <a:noFill/>
            </a:ln>
          </p:spPr>
        </p:pic>
        <p:pic>
          <p:nvPicPr>
            <p:cNvPr id="440" name="Google Shape;440;p49"/>
            <p:cNvPicPr preferRelativeResize="0"/>
            <p:nvPr/>
          </p:nvPicPr>
          <p:blipFill rotWithShape="1">
            <a:blip r:embed="rId49">
              <a:alphaModFix/>
            </a:blip>
            <a:srcRect/>
            <a:stretch/>
          </p:blipFill>
          <p:spPr>
            <a:xfrm>
              <a:off x="10340969" y="3114170"/>
              <a:ext cx="799816" cy="199954"/>
            </a:xfrm>
            <a:prstGeom prst="rect">
              <a:avLst/>
            </a:prstGeom>
            <a:noFill/>
            <a:ln>
              <a:noFill/>
            </a:ln>
          </p:spPr>
        </p:pic>
        <p:pic>
          <p:nvPicPr>
            <p:cNvPr id="441" name="Google Shape;441;p49"/>
            <p:cNvPicPr preferRelativeResize="0"/>
            <p:nvPr/>
          </p:nvPicPr>
          <p:blipFill rotWithShape="1">
            <a:blip r:embed="rId50">
              <a:alphaModFix/>
            </a:blip>
            <a:srcRect/>
            <a:stretch/>
          </p:blipFill>
          <p:spPr>
            <a:xfrm>
              <a:off x="8553206" y="3511488"/>
              <a:ext cx="634769" cy="159842"/>
            </a:xfrm>
            <a:prstGeom prst="rect">
              <a:avLst/>
            </a:prstGeom>
            <a:noFill/>
            <a:ln>
              <a:noFill/>
            </a:ln>
          </p:spPr>
        </p:pic>
        <p:pic>
          <p:nvPicPr>
            <p:cNvPr id="442" name="Google Shape;442;p49"/>
            <p:cNvPicPr preferRelativeResize="0"/>
            <p:nvPr/>
          </p:nvPicPr>
          <p:blipFill rotWithShape="1">
            <a:blip r:embed="rId51">
              <a:alphaModFix/>
            </a:blip>
            <a:srcRect/>
            <a:stretch/>
          </p:blipFill>
          <p:spPr>
            <a:xfrm>
              <a:off x="10173590" y="2710192"/>
              <a:ext cx="608909" cy="215021"/>
            </a:xfrm>
            <a:prstGeom prst="rect">
              <a:avLst/>
            </a:prstGeom>
            <a:noFill/>
            <a:ln>
              <a:noFill/>
            </a:ln>
          </p:spPr>
        </p:pic>
        <p:pic>
          <p:nvPicPr>
            <p:cNvPr id="443" name="Google Shape;443;p49"/>
            <p:cNvPicPr preferRelativeResize="0"/>
            <p:nvPr/>
          </p:nvPicPr>
          <p:blipFill rotWithShape="1">
            <a:blip r:embed="rId52">
              <a:alphaModFix/>
            </a:blip>
            <a:srcRect t="36183"/>
            <a:stretch/>
          </p:blipFill>
          <p:spPr>
            <a:xfrm>
              <a:off x="9435887" y="3505920"/>
              <a:ext cx="457185" cy="144547"/>
            </a:xfrm>
            <a:prstGeom prst="rect">
              <a:avLst/>
            </a:prstGeom>
            <a:noFill/>
            <a:ln>
              <a:noFill/>
            </a:ln>
          </p:spPr>
        </p:pic>
        <p:pic>
          <p:nvPicPr>
            <p:cNvPr id="444" name="Google Shape;444;p49"/>
            <p:cNvPicPr preferRelativeResize="0"/>
            <p:nvPr/>
          </p:nvPicPr>
          <p:blipFill rotWithShape="1">
            <a:blip r:embed="rId53">
              <a:alphaModFix/>
            </a:blip>
            <a:srcRect l="7950" t="33822" r="9575" b="21873"/>
            <a:stretch/>
          </p:blipFill>
          <p:spPr>
            <a:xfrm>
              <a:off x="9678622" y="1855155"/>
              <a:ext cx="795129" cy="223568"/>
            </a:xfrm>
            <a:prstGeom prst="rect">
              <a:avLst/>
            </a:prstGeom>
            <a:noFill/>
            <a:ln>
              <a:noFill/>
            </a:ln>
          </p:spPr>
        </p:pic>
      </p:grpSp>
      <p:grpSp>
        <p:nvGrpSpPr>
          <p:cNvPr id="445" name="Google Shape;445;p49"/>
          <p:cNvGrpSpPr/>
          <p:nvPr/>
        </p:nvGrpSpPr>
        <p:grpSpPr>
          <a:xfrm>
            <a:off x="745559" y="1455906"/>
            <a:ext cx="2092542" cy="1304614"/>
            <a:chOff x="634592" y="1720080"/>
            <a:chExt cx="3094560" cy="1929331"/>
          </a:xfrm>
        </p:grpSpPr>
        <p:pic>
          <p:nvPicPr>
            <p:cNvPr id="446" name="Google Shape;446;p49"/>
            <p:cNvPicPr preferRelativeResize="0"/>
            <p:nvPr/>
          </p:nvPicPr>
          <p:blipFill rotWithShape="1">
            <a:blip r:embed="rId54">
              <a:alphaModFix/>
            </a:blip>
            <a:srcRect/>
            <a:stretch/>
          </p:blipFill>
          <p:spPr>
            <a:xfrm>
              <a:off x="1657435" y="1720080"/>
              <a:ext cx="569770" cy="394567"/>
            </a:xfrm>
            <a:prstGeom prst="rect">
              <a:avLst/>
            </a:prstGeom>
            <a:noFill/>
            <a:ln>
              <a:noFill/>
            </a:ln>
          </p:spPr>
        </p:pic>
        <p:pic>
          <p:nvPicPr>
            <p:cNvPr id="447" name="Google Shape;447;p49"/>
            <p:cNvPicPr preferRelativeResize="0"/>
            <p:nvPr/>
          </p:nvPicPr>
          <p:blipFill rotWithShape="1">
            <a:blip r:embed="rId55">
              <a:alphaModFix/>
            </a:blip>
            <a:srcRect/>
            <a:stretch/>
          </p:blipFill>
          <p:spPr>
            <a:xfrm>
              <a:off x="2359857" y="2960293"/>
              <a:ext cx="1180821" cy="299246"/>
            </a:xfrm>
            <a:prstGeom prst="rect">
              <a:avLst/>
            </a:prstGeom>
            <a:noFill/>
            <a:ln>
              <a:noFill/>
            </a:ln>
          </p:spPr>
        </p:pic>
        <p:pic>
          <p:nvPicPr>
            <p:cNvPr id="448" name="Google Shape;448;p49"/>
            <p:cNvPicPr preferRelativeResize="0"/>
            <p:nvPr/>
          </p:nvPicPr>
          <p:blipFill rotWithShape="1">
            <a:blip r:embed="rId56">
              <a:alphaModFix/>
            </a:blip>
            <a:srcRect/>
            <a:stretch/>
          </p:blipFill>
          <p:spPr>
            <a:xfrm>
              <a:off x="2515708" y="1823577"/>
              <a:ext cx="830770" cy="140274"/>
            </a:xfrm>
            <a:prstGeom prst="rect">
              <a:avLst/>
            </a:prstGeom>
            <a:noFill/>
            <a:ln>
              <a:noFill/>
            </a:ln>
          </p:spPr>
        </p:pic>
        <p:pic>
          <p:nvPicPr>
            <p:cNvPr id="449" name="Google Shape;449;p49"/>
            <p:cNvPicPr preferRelativeResize="0"/>
            <p:nvPr/>
          </p:nvPicPr>
          <p:blipFill rotWithShape="1">
            <a:blip r:embed="rId57">
              <a:alphaModFix/>
            </a:blip>
            <a:srcRect/>
            <a:stretch/>
          </p:blipFill>
          <p:spPr>
            <a:xfrm>
              <a:off x="2423063" y="3345831"/>
              <a:ext cx="1227963" cy="287948"/>
            </a:xfrm>
            <a:prstGeom prst="rect">
              <a:avLst/>
            </a:prstGeom>
            <a:noFill/>
            <a:ln>
              <a:noFill/>
            </a:ln>
          </p:spPr>
        </p:pic>
        <p:pic>
          <p:nvPicPr>
            <p:cNvPr id="450" name="Google Shape;450;p49"/>
            <p:cNvPicPr preferRelativeResize="0"/>
            <p:nvPr/>
          </p:nvPicPr>
          <p:blipFill rotWithShape="1">
            <a:blip r:embed="rId58">
              <a:alphaModFix/>
            </a:blip>
            <a:srcRect/>
            <a:stretch/>
          </p:blipFill>
          <p:spPr>
            <a:xfrm>
              <a:off x="2024059" y="2732570"/>
              <a:ext cx="750239" cy="148406"/>
            </a:xfrm>
            <a:prstGeom prst="rect">
              <a:avLst/>
            </a:prstGeom>
            <a:noFill/>
            <a:ln>
              <a:noFill/>
            </a:ln>
          </p:spPr>
        </p:pic>
        <p:pic>
          <p:nvPicPr>
            <p:cNvPr id="451" name="Google Shape;451;p49"/>
            <p:cNvPicPr preferRelativeResize="0"/>
            <p:nvPr/>
          </p:nvPicPr>
          <p:blipFill rotWithShape="1">
            <a:blip r:embed="rId59">
              <a:alphaModFix/>
            </a:blip>
            <a:srcRect/>
            <a:stretch/>
          </p:blipFill>
          <p:spPr>
            <a:xfrm>
              <a:off x="3158316" y="2225175"/>
              <a:ext cx="570836" cy="267902"/>
            </a:xfrm>
            <a:prstGeom prst="rect">
              <a:avLst/>
            </a:prstGeom>
            <a:noFill/>
            <a:ln>
              <a:noFill/>
            </a:ln>
          </p:spPr>
        </p:pic>
        <p:pic>
          <p:nvPicPr>
            <p:cNvPr id="452" name="Google Shape;452;p49"/>
            <p:cNvPicPr preferRelativeResize="0"/>
            <p:nvPr/>
          </p:nvPicPr>
          <p:blipFill rotWithShape="1">
            <a:blip r:embed="rId60">
              <a:alphaModFix/>
            </a:blip>
            <a:srcRect l="2797" t="32794" r="3935" b="31207"/>
            <a:stretch/>
          </p:blipFill>
          <p:spPr>
            <a:xfrm>
              <a:off x="1601738" y="2302369"/>
              <a:ext cx="1244705" cy="193000"/>
            </a:xfrm>
            <a:prstGeom prst="rect">
              <a:avLst/>
            </a:prstGeom>
            <a:noFill/>
            <a:ln>
              <a:noFill/>
            </a:ln>
          </p:spPr>
        </p:pic>
        <p:pic>
          <p:nvPicPr>
            <p:cNvPr id="453" name="Google Shape;453;p49"/>
            <p:cNvPicPr preferRelativeResize="0"/>
            <p:nvPr/>
          </p:nvPicPr>
          <p:blipFill rotWithShape="1">
            <a:blip r:embed="rId61">
              <a:alphaModFix/>
            </a:blip>
            <a:srcRect l="13990" t="10873" r="9393"/>
            <a:stretch/>
          </p:blipFill>
          <p:spPr>
            <a:xfrm>
              <a:off x="3051562" y="2592824"/>
              <a:ext cx="527560" cy="353110"/>
            </a:xfrm>
            <a:prstGeom prst="rect">
              <a:avLst/>
            </a:prstGeom>
            <a:noFill/>
            <a:ln>
              <a:noFill/>
            </a:ln>
          </p:spPr>
        </p:pic>
        <p:pic>
          <p:nvPicPr>
            <p:cNvPr id="454" name="Google Shape;454;p49"/>
            <p:cNvPicPr preferRelativeResize="0"/>
            <p:nvPr/>
          </p:nvPicPr>
          <p:blipFill rotWithShape="1">
            <a:blip r:embed="rId62">
              <a:alphaModFix/>
            </a:blip>
            <a:srcRect/>
            <a:stretch/>
          </p:blipFill>
          <p:spPr>
            <a:xfrm>
              <a:off x="989924" y="3054019"/>
              <a:ext cx="1069212" cy="167785"/>
            </a:xfrm>
            <a:prstGeom prst="rect">
              <a:avLst/>
            </a:prstGeom>
            <a:noFill/>
            <a:ln>
              <a:noFill/>
            </a:ln>
          </p:spPr>
        </p:pic>
        <p:pic>
          <p:nvPicPr>
            <p:cNvPr id="455" name="Google Shape;455;p49"/>
            <p:cNvPicPr preferRelativeResize="0"/>
            <p:nvPr/>
          </p:nvPicPr>
          <p:blipFill rotWithShape="1">
            <a:blip r:embed="rId63">
              <a:alphaModFix/>
            </a:blip>
            <a:srcRect/>
            <a:stretch/>
          </p:blipFill>
          <p:spPr>
            <a:xfrm>
              <a:off x="1827062" y="3412827"/>
              <a:ext cx="433382" cy="236584"/>
            </a:xfrm>
            <a:prstGeom prst="rect">
              <a:avLst/>
            </a:prstGeom>
            <a:noFill/>
            <a:ln>
              <a:noFill/>
            </a:ln>
          </p:spPr>
        </p:pic>
        <p:pic>
          <p:nvPicPr>
            <p:cNvPr id="456" name="Google Shape;456;p49"/>
            <p:cNvPicPr preferRelativeResize="0"/>
            <p:nvPr/>
          </p:nvPicPr>
          <p:blipFill rotWithShape="1">
            <a:blip r:embed="rId64">
              <a:alphaModFix/>
            </a:blip>
            <a:srcRect/>
            <a:stretch/>
          </p:blipFill>
          <p:spPr>
            <a:xfrm>
              <a:off x="684025" y="2343787"/>
              <a:ext cx="661404" cy="174054"/>
            </a:xfrm>
            <a:prstGeom prst="rect">
              <a:avLst/>
            </a:prstGeom>
            <a:noFill/>
            <a:ln>
              <a:noFill/>
            </a:ln>
          </p:spPr>
        </p:pic>
        <p:pic>
          <p:nvPicPr>
            <p:cNvPr id="457" name="Google Shape;457;p49"/>
            <p:cNvPicPr preferRelativeResize="0"/>
            <p:nvPr/>
          </p:nvPicPr>
          <p:blipFill rotWithShape="1">
            <a:blip r:embed="rId65">
              <a:alphaModFix/>
            </a:blip>
            <a:srcRect/>
            <a:stretch/>
          </p:blipFill>
          <p:spPr>
            <a:xfrm>
              <a:off x="942945" y="2683028"/>
              <a:ext cx="693376" cy="170635"/>
            </a:xfrm>
            <a:prstGeom prst="rect">
              <a:avLst/>
            </a:prstGeom>
            <a:noFill/>
            <a:ln>
              <a:noFill/>
            </a:ln>
          </p:spPr>
        </p:pic>
        <p:pic>
          <p:nvPicPr>
            <p:cNvPr id="458" name="Google Shape;458;p49"/>
            <p:cNvPicPr preferRelativeResize="0"/>
            <p:nvPr/>
          </p:nvPicPr>
          <p:blipFill rotWithShape="1">
            <a:blip r:embed="rId66">
              <a:alphaModFix/>
            </a:blip>
            <a:srcRect/>
            <a:stretch/>
          </p:blipFill>
          <p:spPr>
            <a:xfrm>
              <a:off x="634592" y="3383654"/>
              <a:ext cx="956604" cy="220755"/>
            </a:xfrm>
            <a:prstGeom prst="rect">
              <a:avLst/>
            </a:prstGeom>
            <a:noFill/>
            <a:ln>
              <a:noFill/>
            </a:ln>
          </p:spPr>
        </p:pic>
        <p:pic>
          <p:nvPicPr>
            <p:cNvPr id="459" name="Google Shape;459;p49"/>
            <p:cNvPicPr preferRelativeResize="0"/>
            <p:nvPr/>
          </p:nvPicPr>
          <p:blipFill rotWithShape="1">
            <a:blip r:embed="rId67">
              <a:alphaModFix/>
            </a:blip>
            <a:srcRect/>
            <a:stretch/>
          </p:blipFill>
          <p:spPr>
            <a:xfrm>
              <a:off x="927886" y="1753327"/>
              <a:ext cx="402705" cy="394651"/>
            </a:xfrm>
            <a:prstGeom prst="rect">
              <a:avLst/>
            </a:prstGeom>
            <a:noFill/>
            <a:ln>
              <a:noFill/>
            </a:ln>
          </p:spPr>
        </p:pic>
      </p:grpSp>
      <p:sp>
        <p:nvSpPr>
          <p:cNvPr id="460" name="Google Shape;460;p49"/>
          <p:cNvSpPr txBox="1">
            <a:spLocks noGrp="1"/>
          </p:cNvSpPr>
          <p:nvPr>
            <p:ph type="title"/>
          </p:nvPr>
        </p:nvSpPr>
        <p:spPr>
          <a:xfrm>
            <a:off x="461506" y="75438"/>
            <a:ext cx="7108650" cy="720000"/>
          </a:xfrm>
          <a:prstGeom prst="rect">
            <a:avLst/>
          </a:prstGeom>
        </p:spPr>
        <p:txBody>
          <a:bodyPr spcFirstLastPara="1" wrap="square" lIns="0" tIns="0" rIns="0" bIns="0" anchor="b" anchorCtr="0">
            <a:noAutofit/>
          </a:bodyPr>
          <a:lstStyle/>
          <a:p>
            <a:r>
              <a:rPr lang="en" sz="2400">
                <a:solidFill>
                  <a:schemeClr val="dk1"/>
                </a:solidFill>
              </a:rPr>
              <a:t>Based on our experience with &gt;1,700 customers</a:t>
            </a:r>
            <a:endParaRPr/>
          </a:p>
        </p:txBody>
      </p:sp>
      <p:pic>
        <p:nvPicPr>
          <p:cNvPr id="461" name="Google Shape;461;p49"/>
          <p:cNvPicPr preferRelativeResize="0"/>
          <p:nvPr/>
        </p:nvPicPr>
        <p:blipFill>
          <a:blip r:embed="rId68">
            <a:alphaModFix/>
          </a:blip>
          <a:stretch>
            <a:fillRect/>
          </a:stretch>
        </p:blipFill>
        <p:spPr>
          <a:xfrm>
            <a:off x="591301" y="2222907"/>
            <a:ext cx="344381" cy="344381"/>
          </a:xfrm>
          <a:prstGeom prst="rect">
            <a:avLst/>
          </a:prstGeom>
          <a:noFill/>
          <a:ln>
            <a:noFill/>
          </a:ln>
        </p:spPr>
      </p:pic>
      <p:pic>
        <p:nvPicPr>
          <p:cNvPr id="462" name="Google Shape;462;p49"/>
          <p:cNvPicPr preferRelativeResize="0"/>
          <p:nvPr/>
        </p:nvPicPr>
        <p:blipFill>
          <a:blip r:embed="rId69">
            <a:alphaModFix/>
          </a:blip>
          <a:stretch>
            <a:fillRect/>
          </a:stretch>
        </p:blipFill>
        <p:spPr>
          <a:xfrm>
            <a:off x="1918706" y="4366544"/>
            <a:ext cx="513000" cy="293975"/>
          </a:xfrm>
          <a:prstGeom prst="rect">
            <a:avLst/>
          </a:prstGeom>
          <a:noFill/>
          <a:ln>
            <a:noFill/>
          </a:ln>
        </p:spPr>
      </p:pic>
      <p:grpSp>
        <p:nvGrpSpPr>
          <p:cNvPr id="463" name="Google Shape;463;p49"/>
          <p:cNvGrpSpPr/>
          <p:nvPr/>
        </p:nvGrpSpPr>
        <p:grpSpPr>
          <a:xfrm>
            <a:off x="643557" y="3389816"/>
            <a:ext cx="2288004" cy="1086288"/>
            <a:chOff x="600426" y="4495142"/>
            <a:chExt cx="3050672" cy="1448384"/>
          </a:xfrm>
        </p:grpSpPr>
        <p:pic>
          <p:nvPicPr>
            <p:cNvPr id="464" name="Google Shape;464;p49"/>
            <p:cNvPicPr preferRelativeResize="0"/>
            <p:nvPr/>
          </p:nvPicPr>
          <p:blipFill rotWithShape="1">
            <a:blip r:embed="rId70">
              <a:alphaModFix/>
            </a:blip>
            <a:srcRect/>
            <a:stretch/>
          </p:blipFill>
          <p:spPr>
            <a:xfrm>
              <a:off x="3024082" y="4862705"/>
              <a:ext cx="343686" cy="228074"/>
            </a:xfrm>
            <a:prstGeom prst="rect">
              <a:avLst/>
            </a:prstGeom>
            <a:noFill/>
            <a:ln>
              <a:noFill/>
            </a:ln>
          </p:spPr>
        </p:pic>
        <p:pic>
          <p:nvPicPr>
            <p:cNvPr id="465" name="Google Shape;465;p49"/>
            <p:cNvPicPr preferRelativeResize="0"/>
            <p:nvPr/>
          </p:nvPicPr>
          <p:blipFill rotWithShape="1">
            <a:blip r:embed="rId71">
              <a:alphaModFix/>
            </a:blip>
            <a:srcRect/>
            <a:stretch/>
          </p:blipFill>
          <p:spPr>
            <a:xfrm>
              <a:off x="1811404" y="4841868"/>
              <a:ext cx="902341" cy="262740"/>
            </a:xfrm>
            <a:prstGeom prst="rect">
              <a:avLst/>
            </a:prstGeom>
            <a:noFill/>
            <a:ln>
              <a:noFill/>
            </a:ln>
          </p:spPr>
        </p:pic>
        <p:pic>
          <p:nvPicPr>
            <p:cNvPr id="466" name="Google Shape;466;p49" descr="Premera-Blue-Cross-logo.jpg"/>
            <p:cNvPicPr preferRelativeResize="0"/>
            <p:nvPr/>
          </p:nvPicPr>
          <p:blipFill rotWithShape="1">
            <a:blip r:embed="rId72">
              <a:alphaModFix/>
            </a:blip>
            <a:srcRect t="21799" b="20864"/>
            <a:stretch/>
          </p:blipFill>
          <p:spPr>
            <a:xfrm>
              <a:off x="600426" y="5719750"/>
              <a:ext cx="693122" cy="223776"/>
            </a:xfrm>
            <a:prstGeom prst="rect">
              <a:avLst/>
            </a:prstGeom>
            <a:noFill/>
            <a:ln>
              <a:noFill/>
            </a:ln>
          </p:spPr>
        </p:pic>
        <p:pic>
          <p:nvPicPr>
            <p:cNvPr id="467" name="Google Shape;467;p49" descr="UCSF_Medical_Center_logo.svg (1).png"/>
            <p:cNvPicPr preferRelativeResize="0"/>
            <p:nvPr/>
          </p:nvPicPr>
          <p:blipFill rotWithShape="1">
            <a:blip r:embed="rId73">
              <a:alphaModFix/>
            </a:blip>
            <a:srcRect/>
            <a:stretch/>
          </p:blipFill>
          <p:spPr>
            <a:xfrm>
              <a:off x="634592" y="4515371"/>
              <a:ext cx="1263855" cy="142704"/>
            </a:xfrm>
            <a:prstGeom prst="rect">
              <a:avLst/>
            </a:prstGeom>
            <a:noFill/>
            <a:ln>
              <a:noFill/>
            </a:ln>
          </p:spPr>
        </p:pic>
        <p:pic>
          <p:nvPicPr>
            <p:cNvPr id="468" name="Google Shape;468;p49"/>
            <p:cNvPicPr preferRelativeResize="0"/>
            <p:nvPr/>
          </p:nvPicPr>
          <p:blipFill rotWithShape="1">
            <a:blip r:embed="rId74">
              <a:alphaModFix/>
            </a:blip>
            <a:srcRect/>
            <a:stretch/>
          </p:blipFill>
          <p:spPr>
            <a:xfrm>
              <a:off x="2153296" y="4495142"/>
              <a:ext cx="415532" cy="181066"/>
            </a:xfrm>
            <a:prstGeom prst="rect">
              <a:avLst/>
            </a:prstGeom>
            <a:noFill/>
            <a:ln>
              <a:noFill/>
            </a:ln>
          </p:spPr>
        </p:pic>
        <p:pic>
          <p:nvPicPr>
            <p:cNvPr id="469" name="Google Shape;469;p49"/>
            <p:cNvPicPr preferRelativeResize="0"/>
            <p:nvPr/>
          </p:nvPicPr>
          <p:blipFill rotWithShape="1">
            <a:blip r:embed="rId75">
              <a:alphaModFix/>
            </a:blip>
            <a:srcRect/>
            <a:stretch/>
          </p:blipFill>
          <p:spPr>
            <a:xfrm>
              <a:off x="2931073" y="4499780"/>
              <a:ext cx="634131" cy="220513"/>
            </a:xfrm>
            <a:prstGeom prst="rect">
              <a:avLst/>
            </a:prstGeom>
            <a:noFill/>
            <a:ln>
              <a:noFill/>
            </a:ln>
          </p:spPr>
        </p:pic>
        <p:pic>
          <p:nvPicPr>
            <p:cNvPr id="470" name="Google Shape;470;p49"/>
            <p:cNvPicPr preferRelativeResize="0"/>
            <p:nvPr/>
          </p:nvPicPr>
          <p:blipFill rotWithShape="1">
            <a:blip r:embed="rId76">
              <a:alphaModFix/>
            </a:blip>
            <a:srcRect/>
            <a:stretch/>
          </p:blipFill>
          <p:spPr>
            <a:xfrm>
              <a:off x="648211" y="5331838"/>
              <a:ext cx="853731" cy="137977"/>
            </a:xfrm>
            <a:prstGeom prst="rect">
              <a:avLst/>
            </a:prstGeom>
            <a:noFill/>
            <a:ln>
              <a:noFill/>
            </a:ln>
          </p:spPr>
        </p:pic>
        <p:pic>
          <p:nvPicPr>
            <p:cNvPr id="471" name="Google Shape;471;p49"/>
            <p:cNvPicPr preferRelativeResize="0"/>
            <p:nvPr/>
          </p:nvPicPr>
          <p:blipFill rotWithShape="1">
            <a:blip r:embed="rId77">
              <a:alphaModFix/>
            </a:blip>
            <a:srcRect/>
            <a:stretch/>
          </p:blipFill>
          <p:spPr>
            <a:xfrm>
              <a:off x="2707695" y="5177001"/>
              <a:ext cx="943404" cy="228629"/>
            </a:xfrm>
            <a:prstGeom prst="rect">
              <a:avLst/>
            </a:prstGeom>
            <a:noFill/>
            <a:ln>
              <a:noFill/>
            </a:ln>
          </p:spPr>
        </p:pic>
        <p:pic>
          <p:nvPicPr>
            <p:cNvPr id="472" name="Google Shape;472;p49"/>
            <p:cNvPicPr preferRelativeResize="0"/>
            <p:nvPr/>
          </p:nvPicPr>
          <p:blipFill rotWithShape="1">
            <a:blip r:embed="rId78">
              <a:alphaModFix/>
            </a:blip>
            <a:srcRect/>
            <a:stretch/>
          </p:blipFill>
          <p:spPr>
            <a:xfrm>
              <a:off x="1724529" y="5619695"/>
              <a:ext cx="655031" cy="239473"/>
            </a:xfrm>
            <a:prstGeom prst="rect">
              <a:avLst/>
            </a:prstGeom>
            <a:noFill/>
            <a:ln>
              <a:noFill/>
            </a:ln>
          </p:spPr>
        </p:pic>
        <p:pic>
          <p:nvPicPr>
            <p:cNvPr id="473" name="Google Shape;473;p49"/>
            <p:cNvPicPr preferRelativeResize="0"/>
            <p:nvPr/>
          </p:nvPicPr>
          <p:blipFill rotWithShape="1">
            <a:blip r:embed="rId79">
              <a:alphaModFix/>
            </a:blip>
            <a:srcRect/>
            <a:stretch/>
          </p:blipFill>
          <p:spPr>
            <a:xfrm>
              <a:off x="648211" y="4911185"/>
              <a:ext cx="813370" cy="148166"/>
            </a:xfrm>
            <a:prstGeom prst="rect">
              <a:avLst/>
            </a:prstGeom>
            <a:noFill/>
            <a:ln>
              <a:noFill/>
            </a:ln>
          </p:spPr>
        </p:pic>
        <p:pic>
          <p:nvPicPr>
            <p:cNvPr id="474" name="Google Shape;474;p49"/>
            <p:cNvPicPr preferRelativeResize="0"/>
            <p:nvPr/>
          </p:nvPicPr>
          <p:blipFill rotWithShape="1">
            <a:blip r:embed="rId80">
              <a:alphaModFix/>
            </a:blip>
            <a:srcRect/>
            <a:stretch/>
          </p:blipFill>
          <p:spPr>
            <a:xfrm>
              <a:off x="1772973" y="5248521"/>
              <a:ext cx="710412" cy="227260"/>
            </a:xfrm>
            <a:prstGeom prst="rect">
              <a:avLst/>
            </a:prstGeom>
            <a:noFill/>
            <a:ln>
              <a:noFill/>
            </a:ln>
          </p:spPr>
        </p:pic>
        <p:pic>
          <p:nvPicPr>
            <p:cNvPr id="475" name="Google Shape;475;p49"/>
            <p:cNvPicPr preferRelativeResize="0"/>
            <p:nvPr/>
          </p:nvPicPr>
          <p:blipFill rotWithShape="1">
            <a:blip r:embed="rId81">
              <a:alphaModFix/>
            </a:blip>
            <a:srcRect/>
            <a:stretch/>
          </p:blipFill>
          <p:spPr>
            <a:xfrm>
              <a:off x="2810524" y="5600525"/>
              <a:ext cx="688753" cy="277798"/>
            </a:xfrm>
            <a:prstGeom prst="rect">
              <a:avLst/>
            </a:prstGeom>
            <a:noFill/>
            <a:ln>
              <a:noFill/>
            </a:ln>
          </p:spPr>
        </p:pic>
      </p:grpSp>
      <p:pic>
        <p:nvPicPr>
          <p:cNvPr id="476" name="Google Shape;476;p49"/>
          <p:cNvPicPr preferRelativeResize="0"/>
          <p:nvPr/>
        </p:nvPicPr>
        <p:blipFill>
          <a:blip r:embed="rId82">
            <a:alphaModFix/>
          </a:blip>
          <a:stretch>
            <a:fillRect/>
          </a:stretch>
        </p:blipFill>
        <p:spPr>
          <a:xfrm>
            <a:off x="3437212" y="4366536"/>
            <a:ext cx="568382" cy="199988"/>
          </a:xfrm>
          <a:prstGeom prst="rect">
            <a:avLst/>
          </a:prstGeom>
          <a:noFill/>
          <a:ln>
            <a:noFill/>
          </a:ln>
        </p:spPr>
      </p:pic>
      <p:grpSp>
        <p:nvGrpSpPr>
          <p:cNvPr id="477" name="Google Shape;477;p49"/>
          <p:cNvGrpSpPr/>
          <p:nvPr/>
        </p:nvGrpSpPr>
        <p:grpSpPr>
          <a:xfrm>
            <a:off x="3492737" y="3389812"/>
            <a:ext cx="2288079" cy="1228556"/>
            <a:chOff x="4408812" y="4493628"/>
            <a:chExt cx="3217435" cy="1727563"/>
          </a:xfrm>
        </p:grpSpPr>
        <p:pic>
          <p:nvPicPr>
            <p:cNvPr id="478" name="Google Shape;478;p49"/>
            <p:cNvPicPr preferRelativeResize="0"/>
            <p:nvPr/>
          </p:nvPicPr>
          <p:blipFill rotWithShape="1">
            <a:blip r:embed="rId83">
              <a:alphaModFix/>
            </a:blip>
            <a:srcRect/>
            <a:stretch/>
          </p:blipFill>
          <p:spPr>
            <a:xfrm>
              <a:off x="4619428" y="4564517"/>
              <a:ext cx="1185822" cy="269435"/>
            </a:xfrm>
            <a:prstGeom prst="rect">
              <a:avLst/>
            </a:prstGeom>
            <a:noFill/>
            <a:ln>
              <a:noFill/>
            </a:ln>
          </p:spPr>
        </p:pic>
        <p:pic>
          <p:nvPicPr>
            <p:cNvPr id="479" name="Google Shape;479;p49" descr="1024px-Kaplan,_Inc._logo.svg.png"/>
            <p:cNvPicPr preferRelativeResize="0"/>
            <p:nvPr/>
          </p:nvPicPr>
          <p:blipFill rotWithShape="1">
            <a:blip r:embed="rId84">
              <a:alphaModFix/>
            </a:blip>
            <a:srcRect/>
            <a:stretch/>
          </p:blipFill>
          <p:spPr>
            <a:xfrm>
              <a:off x="5083176" y="5899593"/>
              <a:ext cx="757898" cy="256013"/>
            </a:xfrm>
            <a:prstGeom prst="rect">
              <a:avLst/>
            </a:prstGeom>
            <a:noFill/>
            <a:ln>
              <a:noFill/>
            </a:ln>
          </p:spPr>
        </p:pic>
        <p:pic>
          <p:nvPicPr>
            <p:cNvPr id="480" name="Google Shape;480;p49" descr="20130829_100211_op30pollpicrgb_200.jpg"/>
            <p:cNvPicPr preferRelativeResize="0"/>
            <p:nvPr/>
          </p:nvPicPr>
          <p:blipFill rotWithShape="1">
            <a:blip r:embed="rId85">
              <a:alphaModFix/>
            </a:blip>
            <a:srcRect/>
            <a:stretch/>
          </p:blipFill>
          <p:spPr>
            <a:xfrm>
              <a:off x="5576722" y="5428509"/>
              <a:ext cx="447328" cy="416140"/>
            </a:xfrm>
            <a:prstGeom prst="rect">
              <a:avLst/>
            </a:prstGeom>
            <a:noFill/>
            <a:ln>
              <a:noFill/>
            </a:ln>
          </p:spPr>
        </p:pic>
        <p:pic>
          <p:nvPicPr>
            <p:cNvPr id="481" name="Google Shape;481;p49" descr="NSW_FACS_logo.jpg"/>
            <p:cNvPicPr preferRelativeResize="0"/>
            <p:nvPr/>
          </p:nvPicPr>
          <p:blipFill rotWithShape="1">
            <a:blip r:embed="rId86">
              <a:alphaModFix/>
            </a:blip>
            <a:srcRect t="19684" b="18219"/>
            <a:stretch/>
          </p:blipFill>
          <p:spPr>
            <a:xfrm>
              <a:off x="6678622" y="4518756"/>
              <a:ext cx="878183" cy="340294"/>
            </a:xfrm>
            <a:prstGeom prst="rect">
              <a:avLst/>
            </a:prstGeom>
            <a:noFill/>
            <a:ln>
              <a:noFill/>
            </a:ln>
          </p:spPr>
        </p:pic>
        <p:pic>
          <p:nvPicPr>
            <p:cNvPr id="482" name="Google Shape;482;p49"/>
            <p:cNvPicPr preferRelativeResize="0"/>
            <p:nvPr/>
          </p:nvPicPr>
          <p:blipFill rotWithShape="1">
            <a:blip r:embed="rId87">
              <a:alphaModFix/>
            </a:blip>
            <a:srcRect/>
            <a:stretch/>
          </p:blipFill>
          <p:spPr>
            <a:xfrm>
              <a:off x="4408812" y="5456239"/>
              <a:ext cx="1086188" cy="361959"/>
            </a:xfrm>
            <a:prstGeom prst="rect">
              <a:avLst/>
            </a:prstGeom>
            <a:noFill/>
            <a:ln>
              <a:noFill/>
            </a:ln>
          </p:spPr>
        </p:pic>
        <p:pic>
          <p:nvPicPr>
            <p:cNvPr id="483" name="Google Shape;483;p49"/>
            <p:cNvPicPr preferRelativeResize="0"/>
            <p:nvPr/>
          </p:nvPicPr>
          <p:blipFill rotWithShape="1">
            <a:blip r:embed="rId88">
              <a:alphaModFix/>
            </a:blip>
            <a:srcRect/>
            <a:stretch/>
          </p:blipFill>
          <p:spPr>
            <a:xfrm>
              <a:off x="4531246" y="5057255"/>
              <a:ext cx="805085" cy="268361"/>
            </a:xfrm>
            <a:prstGeom prst="rect">
              <a:avLst/>
            </a:prstGeom>
            <a:noFill/>
            <a:ln>
              <a:noFill/>
            </a:ln>
          </p:spPr>
        </p:pic>
        <p:pic>
          <p:nvPicPr>
            <p:cNvPr id="484" name="Google Shape;484;p49"/>
            <p:cNvPicPr preferRelativeResize="0"/>
            <p:nvPr/>
          </p:nvPicPr>
          <p:blipFill rotWithShape="1">
            <a:blip r:embed="rId89">
              <a:alphaModFix/>
            </a:blip>
            <a:srcRect/>
            <a:stretch/>
          </p:blipFill>
          <p:spPr>
            <a:xfrm>
              <a:off x="6087190" y="4493628"/>
              <a:ext cx="380545" cy="380545"/>
            </a:xfrm>
            <a:prstGeom prst="rect">
              <a:avLst/>
            </a:prstGeom>
            <a:noFill/>
            <a:ln>
              <a:noFill/>
            </a:ln>
          </p:spPr>
        </p:pic>
        <p:pic>
          <p:nvPicPr>
            <p:cNvPr id="485" name="Google Shape;485;p49"/>
            <p:cNvPicPr preferRelativeResize="0"/>
            <p:nvPr/>
          </p:nvPicPr>
          <p:blipFill rotWithShape="1">
            <a:blip r:embed="rId90">
              <a:alphaModFix/>
            </a:blip>
            <a:srcRect/>
            <a:stretch/>
          </p:blipFill>
          <p:spPr>
            <a:xfrm>
              <a:off x="5565897" y="5087156"/>
              <a:ext cx="1257781" cy="215860"/>
            </a:xfrm>
            <a:prstGeom prst="rect">
              <a:avLst/>
            </a:prstGeom>
            <a:noFill/>
            <a:ln>
              <a:noFill/>
            </a:ln>
          </p:spPr>
        </p:pic>
        <p:pic>
          <p:nvPicPr>
            <p:cNvPr id="486" name="Google Shape;486;p49"/>
            <p:cNvPicPr preferRelativeResize="0"/>
            <p:nvPr/>
          </p:nvPicPr>
          <p:blipFill rotWithShape="1">
            <a:blip r:embed="rId91">
              <a:alphaModFix/>
            </a:blip>
            <a:srcRect/>
            <a:stretch/>
          </p:blipFill>
          <p:spPr>
            <a:xfrm>
              <a:off x="7171297" y="5584692"/>
              <a:ext cx="454950" cy="311836"/>
            </a:xfrm>
            <a:prstGeom prst="rect">
              <a:avLst/>
            </a:prstGeom>
            <a:noFill/>
            <a:ln>
              <a:noFill/>
            </a:ln>
          </p:spPr>
        </p:pic>
        <p:pic>
          <p:nvPicPr>
            <p:cNvPr id="487" name="Google Shape;487;p49"/>
            <p:cNvPicPr preferRelativeResize="0"/>
            <p:nvPr/>
          </p:nvPicPr>
          <p:blipFill rotWithShape="1">
            <a:blip r:embed="rId92">
              <a:alphaModFix/>
            </a:blip>
            <a:srcRect/>
            <a:stretch/>
          </p:blipFill>
          <p:spPr>
            <a:xfrm>
              <a:off x="6348096" y="5806940"/>
              <a:ext cx="719820" cy="414251"/>
            </a:xfrm>
            <a:prstGeom prst="rect">
              <a:avLst/>
            </a:prstGeom>
            <a:noFill/>
            <a:ln>
              <a:noFill/>
            </a:ln>
          </p:spPr>
        </p:pic>
        <p:pic>
          <p:nvPicPr>
            <p:cNvPr id="488" name="Google Shape;488;p49"/>
            <p:cNvPicPr preferRelativeResize="0"/>
            <p:nvPr/>
          </p:nvPicPr>
          <p:blipFill rotWithShape="1">
            <a:blip r:embed="rId93">
              <a:alphaModFix/>
            </a:blip>
            <a:srcRect l="10430" t="26347" r="8016" b="26342"/>
            <a:stretch/>
          </p:blipFill>
          <p:spPr>
            <a:xfrm>
              <a:off x="6173308" y="5515504"/>
              <a:ext cx="830075" cy="166072"/>
            </a:xfrm>
            <a:prstGeom prst="rect">
              <a:avLst/>
            </a:prstGeom>
            <a:noFill/>
            <a:ln>
              <a:noFill/>
            </a:ln>
          </p:spPr>
        </p:pic>
        <p:pic>
          <p:nvPicPr>
            <p:cNvPr id="489" name="Google Shape;489;p49"/>
            <p:cNvPicPr preferRelativeResize="0"/>
            <p:nvPr/>
          </p:nvPicPr>
          <p:blipFill rotWithShape="1">
            <a:blip r:embed="rId94">
              <a:alphaModFix/>
            </a:blip>
            <a:srcRect/>
            <a:stretch/>
          </p:blipFill>
          <p:spPr>
            <a:xfrm>
              <a:off x="7116644" y="5021041"/>
              <a:ext cx="379179" cy="38443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0"/>
          <p:cNvSpPr txBox="1"/>
          <p:nvPr/>
        </p:nvSpPr>
        <p:spPr>
          <a:xfrm>
            <a:off x="470944" y="3764981"/>
            <a:ext cx="1824300" cy="1194750"/>
          </a:xfrm>
          <a:prstGeom prst="rect">
            <a:avLst/>
          </a:prstGeom>
          <a:noFill/>
          <a:ln>
            <a:noFill/>
          </a:ln>
        </p:spPr>
        <p:txBody>
          <a:bodyPr spcFirstLastPara="1" wrap="square" lIns="91369" tIns="91369" rIns="91369" bIns="91369" anchor="t" anchorCtr="0">
            <a:noAutofit/>
          </a:bodyPr>
          <a:lstStyle/>
          <a:p>
            <a:pPr algn="ctr"/>
            <a:r>
              <a:rPr lang="en" sz="1425" b="1">
                <a:solidFill>
                  <a:schemeClr val="dk2"/>
                </a:solidFill>
                <a:latin typeface="Salesforce Sans"/>
                <a:ea typeface="Salesforce Sans"/>
                <a:cs typeface="Salesforce Sans"/>
                <a:sym typeface="Salesforce Sans"/>
              </a:rPr>
              <a:t>Business </a:t>
            </a:r>
            <a:endParaRPr sz="1425" b="1">
              <a:solidFill>
                <a:schemeClr val="dk2"/>
              </a:solidFill>
              <a:latin typeface="Salesforce Sans"/>
              <a:ea typeface="Salesforce Sans"/>
              <a:cs typeface="Salesforce Sans"/>
              <a:sym typeface="Salesforce Sans"/>
            </a:endParaRPr>
          </a:p>
          <a:p>
            <a:pPr algn="ctr"/>
            <a:r>
              <a:rPr lang="en" sz="1425" b="1">
                <a:solidFill>
                  <a:schemeClr val="dk2"/>
                </a:solidFill>
                <a:latin typeface="Salesforce Sans"/>
                <a:ea typeface="Salesforce Sans"/>
                <a:cs typeface="Salesforce Sans"/>
                <a:sym typeface="Salesforce Sans"/>
              </a:rPr>
              <a:t>Value</a:t>
            </a:r>
            <a:endParaRPr sz="1425" b="1">
              <a:solidFill>
                <a:schemeClr val="dk2"/>
              </a:solidFill>
              <a:latin typeface="Salesforce Sans"/>
              <a:ea typeface="Salesforce Sans"/>
              <a:cs typeface="Salesforce Sans"/>
              <a:sym typeface="Salesforce Sans"/>
            </a:endParaRPr>
          </a:p>
        </p:txBody>
      </p:sp>
      <p:sp>
        <p:nvSpPr>
          <p:cNvPr id="495" name="Google Shape;495;p50"/>
          <p:cNvSpPr txBox="1">
            <a:spLocks noGrp="1"/>
          </p:cNvSpPr>
          <p:nvPr>
            <p:ph type="title"/>
          </p:nvPr>
        </p:nvSpPr>
        <p:spPr>
          <a:xfrm>
            <a:off x="433084" y="76538"/>
            <a:ext cx="6570225" cy="720000"/>
          </a:xfrm>
          <a:prstGeom prst="rect">
            <a:avLst/>
          </a:prstGeom>
          <a:noFill/>
          <a:ln>
            <a:noFill/>
          </a:ln>
        </p:spPr>
        <p:txBody>
          <a:bodyPr spcFirstLastPara="1" wrap="square" lIns="0" tIns="0" rIns="0" bIns="0" anchor="b" anchorCtr="0">
            <a:noAutofit/>
          </a:bodyPr>
          <a:lstStyle/>
          <a:p>
            <a:r>
              <a:rPr lang="en" sz="2400"/>
              <a:t>Measurable benefits from Catalyst - examples</a:t>
            </a:r>
            <a:endParaRPr sz="2400"/>
          </a:p>
        </p:txBody>
      </p:sp>
      <p:sp>
        <p:nvSpPr>
          <p:cNvPr id="496" name="Google Shape;496;p50"/>
          <p:cNvSpPr txBox="1"/>
          <p:nvPr/>
        </p:nvSpPr>
        <p:spPr>
          <a:xfrm>
            <a:off x="2347863" y="722354"/>
            <a:ext cx="2738700" cy="339975"/>
          </a:xfrm>
          <a:prstGeom prst="rect">
            <a:avLst/>
          </a:prstGeom>
          <a:noFill/>
          <a:ln>
            <a:noFill/>
          </a:ln>
        </p:spPr>
        <p:txBody>
          <a:bodyPr spcFirstLastPara="1" wrap="square" lIns="91369" tIns="91369" rIns="91369" bIns="91369" anchor="t" anchorCtr="0">
            <a:noAutofit/>
          </a:bodyPr>
          <a:lstStyle/>
          <a:p>
            <a:pPr algn="ctr">
              <a:buClr>
                <a:schemeClr val="dk1"/>
              </a:buClr>
              <a:buSzPts val="1900"/>
            </a:pPr>
            <a:r>
              <a:rPr lang="en" sz="1425" b="1">
                <a:solidFill>
                  <a:schemeClr val="lt2"/>
                </a:solidFill>
                <a:latin typeface="Salesforce Sans"/>
                <a:ea typeface="Salesforce Sans"/>
                <a:cs typeface="Salesforce Sans"/>
                <a:sym typeface="Salesforce Sans"/>
              </a:rPr>
              <a:t>Benefit</a:t>
            </a:r>
            <a:endParaRPr sz="1425" b="1">
              <a:solidFill>
                <a:schemeClr val="lt2"/>
              </a:solidFill>
              <a:latin typeface="Salesforce Sans"/>
              <a:ea typeface="Salesforce Sans"/>
              <a:cs typeface="Salesforce Sans"/>
              <a:sym typeface="Salesforce Sans"/>
            </a:endParaRPr>
          </a:p>
        </p:txBody>
      </p:sp>
      <p:sp>
        <p:nvSpPr>
          <p:cNvPr id="497" name="Google Shape;497;p50"/>
          <p:cNvSpPr txBox="1"/>
          <p:nvPr/>
        </p:nvSpPr>
        <p:spPr>
          <a:xfrm>
            <a:off x="5495438" y="722354"/>
            <a:ext cx="2738700" cy="339975"/>
          </a:xfrm>
          <a:prstGeom prst="rect">
            <a:avLst/>
          </a:prstGeom>
          <a:noFill/>
          <a:ln>
            <a:noFill/>
          </a:ln>
        </p:spPr>
        <p:txBody>
          <a:bodyPr spcFirstLastPara="1" wrap="square" lIns="91369" tIns="91369" rIns="91369" bIns="91369" anchor="t" anchorCtr="0">
            <a:noAutofit/>
          </a:bodyPr>
          <a:lstStyle/>
          <a:p>
            <a:pPr algn="ctr">
              <a:buClr>
                <a:schemeClr val="dk1"/>
              </a:buClr>
              <a:buSzPts val="1900"/>
            </a:pPr>
            <a:r>
              <a:rPr lang="en" sz="1425" b="1">
                <a:solidFill>
                  <a:schemeClr val="lt2"/>
                </a:solidFill>
                <a:latin typeface="Salesforce Sans"/>
                <a:ea typeface="Salesforce Sans"/>
                <a:cs typeface="Salesforce Sans"/>
                <a:sym typeface="Salesforce Sans"/>
              </a:rPr>
              <a:t>Customer Examples</a:t>
            </a:r>
            <a:endParaRPr sz="1425" b="1">
              <a:solidFill>
                <a:schemeClr val="lt2"/>
              </a:solidFill>
              <a:latin typeface="Salesforce Sans"/>
              <a:ea typeface="Salesforce Sans"/>
              <a:cs typeface="Salesforce Sans"/>
              <a:sym typeface="Salesforce Sans"/>
            </a:endParaRPr>
          </a:p>
        </p:txBody>
      </p:sp>
      <p:grpSp>
        <p:nvGrpSpPr>
          <p:cNvPr id="498" name="Google Shape;498;p50"/>
          <p:cNvGrpSpPr/>
          <p:nvPr/>
        </p:nvGrpSpPr>
        <p:grpSpPr>
          <a:xfrm>
            <a:off x="2427356" y="2932744"/>
            <a:ext cx="6294638" cy="514388"/>
            <a:chOff x="2579650" y="4214586"/>
            <a:chExt cx="8392850" cy="673525"/>
          </a:xfrm>
        </p:grpSpPr>
        <p:sp>
          <p:nvSpPr>
            <p:cNvPr id="499" name="Google Shape;499;p50"/>
            <p:cNvSpPr/>
            <p:nvPr/>
          </p:nvSpPr>
          <p:spPr>
            <a:xfrm>
              <a:off x="2826875" y="4214610"/>
              <a:ext cx="8137200" cy="6735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Quicker time to market</a:t>
              </a:r>
              <a:endParaRPr sz="1200" b="1">
                <a:solidFill>
                  <a:schemeClr val="dk1"/>
                </a:solidFill>
                <a:latin typeface="Salesforce Sans"/>
                <a:ea typeface="Salesforce Sans"/>
                <a:cs typeface="Salesforce Sans"/>
                <a:sym typeface="Salesforce Sans"/>
              </a:endParaRPr>
            </a:p>
          </p:txBody>
        </p:sp>
        <p:sp>
          <p:nvSpPr>
            <p:cNvPr id="500" name="Google Shape;500;p50"/>
            <p:cNvSpPr/>
            <p:nvPr/>
          </p:nvSpPr>
          <p:spPr>
            <a:xfrm>
              <a:off x="7886700" y="4214586"/>
              <a:ext cx="3085800" cy="6735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a:solidFill>
                    <a:schemeClr val="dk1"/>
                  </a:solidFill>
                  <a:latin typeface="Salesforce Sans"/>
                  <a:ea typeface="Salesforce Sans"/>
                  <a:cs typeface="Salesforce Sans"/>
                  <a:sym typeface="Salesforce Sans"/>
                </a:rPr>
                <a:t>IT projects delivered </a:t>
              </a:r>
              <a:r>
                <a:rPr lang="en" sz="900" b="1">
                  <a:solidFill>
                    <a:schemeClr val="dk1"/>
                  </a:solidFill>
                  <a:latin typeface="Salesforce Sans"/>
                  <a:ea typeface="Salesforce Sans"/>
                  <a:cs typeface="Salesforce Sans"/>
                  <a:sym typeface="Salesforce Sans"/>
                </a:rPr>
                <a:t>4x quicker</a:t>
              </a:r>
              <a:r>
                <a:rPr lang="en" sz="900">
                  <a:solidFill>
                    <a:schemeClr val="dk1"/>
                  </a:solidFill>
                  <a:latin typeface="Salesforce Sans"/>
                  <a:ea typeface="Salesforce Sans"/>
                  <a:cs typeface="Salesforce Sans"/>
                  <a:sym typeface="Salesforce Sans"/>
                </a:rPr>
                <a:t> </a:t>
              </a:r>
              <a:endParaRPr sz="900">
                <a:solidFill>
                  <a:schemeClr val="dk1"/>
                </a:solidFill>
                <a:latin typeface="Salesforce Sans"/>
                <a:ea typeface="Salesforce Sans"/>
                <a:cs typeface="Salesforce Sans"/>
                <a:sym typeface="Salesforce Sans"/>
              </a:endParaRPr>
            </a:p>
            <a:p>
              <a:pPr>
                <a:buClr>
                  <a:schemeClr val="dk1"/>
                </a:buClr>
                <a:buSzPts val="1200"/>
              </a:pPr>
              <a:r>
                <a:rPr lang="en" sz="900">
                  <a:solidFill>
                    <a:schemeClr val="dk1"/>
                  </a:solidFill>
                  <a:latin typeface="Salesforce Sans"/>
                  <a:ea typeface="Salesforce Sans"/>
                  <a:cs typeface="Salesforce Sans"/>
                  <a:sym typeface="Salesforce Sans"/>
                </a:rPr>
                <a:t>with MuleSoft </a:t>
              </a:r>
              <a:endParaRPr sz="900">
                <a:solidFill>
                  <a:schemeClr val="dk1"/>
                </a:solidFill>
                <a:latin typeface="Salesforce Sans"/>
                <a:ea typeface="Salesforce Sans"/>
                <a:cs typeface="Salesforce Sans"/>
                <a:sym typeface="Salesforce Sans"/>
              </a:endParaRPr>
            </a:p>
          </p:txBody>
        </p:sp>
        <p:pic>
          <p:nvPicPr>
            <p:cNvPr id="501" name="Google Shape;501;p50"/>
            <p:cNvPicPr preferRelativeResize="0"/>
            <p:nvPr/>
          </p:nvPicPr>
          <p:blipFill rotWithShape="1">
            <a:blip r:embed="rId3">
              <a:alphaModFix/>
            </a:blip>
            <a:srcRect/>
            <a:stretch/>
          </p:blipFill>
          <p:spPr>
            <a:xfrm>
              <a:off x="6816314" y="4499355"/>
              <a:ext cx="794899" cy="150911"/>
            </a:xfrm>
            <a:prstGeom prst="rect">
              <a:avLst/>
            </a:prstGeom>
            <a:noFill/>
            <a:ln>
              <a:noFill/>
            </a:ln>
          </p:spPr>
        </p:pic>
        <p:sp>
          <p:nvSpPr>
            <p:cNvPr id="502" name="Google Shape;502;p50"/>
            <p:cNvSpPr/>
            <p:nvPr/>
          </p:nvSpPr>
          <p:spPr>
            <a:xfrm>
              <a:off x="2579650" y="4361358"/>
              <a:ext cx="416400" cy="416700"/>
            </a:xfrm>
            <a:prstGeom prst="ellipse">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4</a:t>
              </a:r>
              <a:endParaRPr sz="1425" b="1">
                <a:solidFill>
                  <a:srgbClr val="FFFFFF"/>
                </a:solidFill>
                <a:latin typeface="Salesforce Sans"/>
                <a:ea typeface="Salesforce Sans"/>
                <a:cs typeface="Salesforce Sans"/>
                <a:sym typeface="Salesforce Sans"/>
              </a:endParaRPr>
            </a:p>
          </p:txBody>
        </p:sp>
      </p:grpSp>
      <p:grpSp>
        <p:nvGrpSpPr>
          <p:cNvPr id="503" name="Google Shape;503;p50"/>
          <p:cNvGrpSpPr/>
          <p:nvPr/>
        </p:nvGrpSpPr>
        <p:grpSpPr>
          <a:xfrm>
            <a:off x="2427356" y="3522131"/>
            <a:ext cx="6294638" cy="514319"/>
            <a:chOff x="2579650" y="5076998"/>
            <a:chExt cx="8392850" cy="673500"/>
          </a:xfrm>
        </p:grpSpPr>
        <p:sp>
          <p:nvSpPr>
            <p:cNvPr id="504" name="Google Shape;504;p50"/>
            <p:cNvSpPr/>
            <p:nvPr/>
          </p:nvSpPr>
          <p:spPr>
            <a:xfrm>
              <a:off x="2806475" y="5076998"/>
              <a:ext cx="8157600" cy="6735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More innovation</a:t>
              </a:r>
              <a:endParaRPr sz="1200" b="1">
                <a:solidFill>
                  <a:schemeClr val="dk1"/>
                </a:solidFill>
                <a:latin typeface="Salesforce Sans"/>
                <a:ea typeface="Salesforce Sans"/>
                <a:cs typeface="Salesforce Sans"/>
                <a:sym typeface="Salesforce Sans"/>
              </a:endParaRPr>
            </a:p>
          </p:txBody>
        </p:sp>
        <p:sp>
          <p:nvSpPr>
            <p:cNvPr id="505" name="Google Shape;505;p50"/>
            <p:cNvSpPr/>
            <p:nvPr/>
          </p:nvSpPr>
          <p:spPr>
            <a:xfrm>
              <a:off x="7886700" y="5076998"/>
              <a:ext cx="3085800" cy="6426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b="1">
                  <a:solidFill>
                    <a:schemeClr val="dk1"/>
                  </a:solidFill>
                  <a:latin typeface="Salesforce Sans"/>
                  <a:ea typeface="Salesforce Sans"/>
                  <a:cs typeface="Salesforce Sans"/>
                  <a:sym typeface="Salesforce Sans"/>
                </a:rPr>
                <a:t>36% increase in sales</a:t>
              </a:r>
              <a:r>
                <a:rPr lang="en" sz="900">
                  <a:solidFill>
                    <a:schemeClr val="dk1"/>
                  </a:solidFill>
                  <a:latin typeface="Salesforce Sans"/>
                  <a:ea typeface="Salesforce Sans"/>
                  <a:cs typeface="Salesforce Sans"/>
                  <a:sym typeface="Salesforce Sans"/>
                </a:rPr>
                <a:t> conversion with in-store digital app</a:t>
              </a:r>
              <a:endParaRPr sz="900">
                <a:solidFill>
                  <a:schemeClr val="dk1"/>
                </a:solidFill>
                <a:latin typeface="Salesforce Sans"/>
                <a:ea typeface="Salesforce Sans"/>
                <a:cs typeface="Salesforce Sans"/>
                <a:sym typeface="Salesforce Sans"/>
              </a:endParaRPr>
            </a:p>
          </p:txBody>
        </p:sp>
        <p:pic>
          <p:nvPicPr>
            <p:cNvPr id="506" name="Google Shape;506;p50"/>
            <p:cNvPicPr preferRelativeResize="0"/>
            <p:nvPr/>
          </p:nvPicPr>
          <p:blipFill rotWithShape="1">
            <a:blip r:embed="rId4">
              <a:alphaModFix/>
            </a:blip>
            <a:srcRect/>
            <a:stretch/>
          </p:blipFill>
          <p:spPr>
            <a:xfrm>
              <a:off x="6813600" y="5276133"/>
              <a:ext cx="796350" cy="280046"/>
            </a:xfrm>
            <a:prstGeom prst="rect">
              <a:avLst/>
            </a:prstGeom>
            <a:noFill/>
            <a:ln>
              <a:noFill/>
            </a:ln>
          </p:spPr>
        </p:pic>
        <p:sp>
          <p:nvSpPr>
            <p:cNvPr id="507" name="Google Shape;507;p50"/>
            <p:cNvSpPr/>
            <p:nvPr/>
          </p:nvSpPr>
          <p:spPr>
            <a:xfrm>
              <a:off x="2579650" y="5208822"/>
              <a:ext cx="416400" cy="416700"/>
            </a:xfrm>
            <a:prstGeom prst="ellipse">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5</a:t>
              </a:r>
              <a:endParaRPr sz="1425" b="1">
                <a:solidFill>
                  <a:srgbClr val="FFFFFF"/>
                </a:solidFill>
                <a:latin typeface="Salesforce Sans"/>
                <a:ea typeface="Salesforce Sans"/>
                <a:cs typeface="Salesforce Sans"/>
                <a:sym typeface="Salesforce Sans"/>
              </a:endParaRPr>
            </a:p>
          </p:txBody>
        </p:sp>
      </p:grpSp>
      <p:cxnSp>
        <p:nvCxnSpPr>
          <p:cNvPr id="508" name="Google Shape;508;p50"/>
          <p:cNvCxnSpPr/>
          <p:nvPr/>
        </p:nvCxnSpPr>
        <p:spPr>
          <a:xfrm>
            <a:off x="5501132" y="1097942"/>
            <a:ext cx="2738700" cy="0"/>
          </a:xfrm>
          <a:prstGeom prst="straightConnector1">
            <a:avLst/>
          </a:prstGeom>
          <a:noFill/>
          <a:ln w="19050" cap="flat" cmpd="sng">
            <a:solidFill>
              <a:schemeClr val="lt2"/>
            </a:solidFill>
            <a:prstDash val="solid"/>
            <a:round/>
            <a:headEnd type="none" w="sm" len="sm"/>
            <a:tailEnd type="none" w="sm" len="sm"/>
          </a:ln>
        </p:spPr>
      </p:cxnSp>
      <p:grpSp>
        <p:nvGrpSpPr>
          <p:cNvPr id="509" name="Google Shape;509;p50"/>
          <p:cNvGrpSpPr/>
          <p:nvPr/>
        </p:nvGrpSpPr>
        <p:grpSpPr>
          <a:xfrm>
            <a:off x="2427357" y="2332500"/>
            <a:ext cx="6288319" cy="566625"/>
            <a:chOff x="2579650" y="3258016"/>
            <a:chExt cx="8384425" cy="801082"/>
          </a:xfrm>
        </p:grpSpPr>
        <p:sp>
          <p:nvSpPr>
            <p:cNvPr id="510" name="Google Shape;510;p50"/>
            <p:cNvSpPr/>
            <p:nvPr/>
          </p:nvSpPr>
          <p:spPr>
            <a:xfrm>
              <a:off x="2826875" y="3273391"/>
              <a:ext cx="8137200" cy="7272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Improved scalability &amp; stability</a:t>
              </a:r>
              <a:endParaRPr sz="1200" b="1">
                <a:solidFill>
                  <a:schemeClr val="dk1"/>
                </a:solidFill>
                <a:latin typeface="Salesforce Sans"/>
                <a:ea typeface="Salesforce Sans"/>
                <a:cs typeface="Salesforce Sans"/>
                <a:sym typeface="Salesforce Sans"/>
              </a:endParaRPr>
            </a:p>
          </p:txBody>
        </p:sp>
        <p:sp>
          <p:nvSpPr>
            <p:cNvPr id="511" name="Google Shape;511;p50"/>
            <p:cNvSpPr/>
            <p:nvPr/>
          </p:nvSpPr>
          <p:spPr>
            <a:xfrm>
              <a:off x="7886700" y="3258016"/>
              <a:ext cx="2983500" cy="6735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b="1">
                  <a:solidFill>
                    <a:schemeClr val="dk1"/>
                  </a:solidFill>
                  <a:latin typeface="Salesforce Sans"/>
                  <a:ea typeface="Salesforce Sans"/>
                  <a:cs typeface="Salesforce Sans"/>
                  <a:sym typeface="Salesforce Sans"/>
                </a:rPr>
                <a:t>&gt;290K transactions </a:t>
              </a:r>
              <a:r>
                <a:rPr lang="en" sz="900">
                  <a:solidFill>
                    <a:schemeClr val="dk1"/>
                  </a:solidFill>
                  <a:latin typeface="Salesforce Sans"/>
                  <a:ea typeface="Salesforce Sans"/>
                  <a:cs typeface="Salesforce Sans"/>
                  <a:sym typeface="Salesforce Sans"/>
                </a:rPr>
                <a:t>processed daily on customer mobile app</a:t>
              </a:r>
              <a:endParaRPr sz="900">
                <a:solidFill>
                  <a:schemeClr val="dk1"/>
                </a:solidFill>
                <a:latin typeface="Salesforce Sans"/>
                <a:ea typeface="Salesforce Sans"/>
                <a:cs typeface="Salesforce Sans"/>
                <a:sym typeface="Salesforce Sans"/>
              </a:endParaRPr>
            </a:p>
          </p:txBody>
        </p:sp>
        <p:sp>
          <p:nvSpPr>
            <p:cNvPr id="512" name="Google Shape;512;p50"/>
            <p:cNvSpPr/>
            <p:nvPr/>
          </p:nvSpPr>
          <p:spPr>
            <a:xfrm>
              <a:off x="2579650" y="3393996"/>
              <a:ext cx="416400" cy="416700"/>
            </a:xfrm>
            <a:prstGeom prst="ellipse">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3</a:t>
              </a:r>
              <a:endParaRPr sz="1425" b="1">
                <a:solidFill>
                  <a:srgbClr val="FFFFFF"/>
                </a:solidFill>
                <a:latin typeface="Salesforce Sans"/>
                <a:ea typeface="Salesforce Sans"/>
                <a:cs typeface="Salesforce Sans"/>
                <a:sym typeface="Salesforce Sans"/>
              </a:endParaRPr>
            </a:p>
          </p:txBody>
        </p:sp>
        <p:pic>
          <p:nvPicPr>
            <p:cNvPr id="513" name="Google Shape;513;p50"/>
            <p:cNvPicPr preferRelativeResize="0"/>
            <p:nvPr/>
          </p:nvPicPr>
          <p:blipFill>
            <a:blip r:embed="rId5">
              <a:alphaModFix/>
            </a:blip>
            <a:stretch>
              <a:fillRect/>
            </a:stretch>
          </p:blipFill>
          <p:spPr>
            <a:xfrm>
              <a:off x="6877271" y="3297870"/>
              <a:ext cx="717914" cy="761228"/>
            </a:xfrm>
            <a:prstGeom prst="rect">
              <a:avLst/>
            </a:prstGeom>
            <a:noFill/>
            <a:ln>
              <a:noFill/>
            </a:ln>
          </p:spPr>
        </p:pic>
      </p:grpSp>
      <p:cxnSp>
        <p:nvCxnSpPr>
          <p:cNvPr id="514" name="Google Shape;514;p50"/>
          <p:cNvCxnSpPr/>
          <p:nvPr/>
        </p:nvCxnSpPr>
        <p:spPr>
          <a:xfrm>
            <a:off x="2335716" y="1092743"/>
            <a:ext cx="2738700" cy="0"/>
          </a:xfrm>
          <a:prstGeom prst="straightConnector1">
            <a:avLst/>
          </a:prstGeom>
          <a:noFill/>
          <a:ln w="19050" cap="flat" cmpd="sng">
            <a:solidFill>
              <a:schemeClr val="lt2"/>
            </a:solidFill>
            <a:prstDash val="solid"/>
            <a:round/>
            <a:headEnd type="none" w="sm" len="sm"/>
            <a:tailEnd type="none" w="sm" len="sm"/>
          </a:ln>
        </p:spPr>
      </p:cxnSp>
      <p:sp>
        <p:nvSpPr>
          <p:cNvPr id="515" name="Google Shape;515;p50"/>
          <p:cNvSpPr txBox="1"/>
          <p:nvPr/>
        </p:nvSpPr>
        <p:spPr>
          <a:xfrm>
            <a:off x="470944" y="2073254"/>
            <a:ext cx="1824300" cy="1113300"/>
          </a:xfrm>
          <a:prstGeom prst="rect">
            <a:avLst/>
          </a:prstGeom>
          <a:noFill/>
          <a:ln>
            <a:noFill/>
          </a:ln>
        </p:spPr>
        <p:txBody>
          <a:bodyPr spcFirstLastPara="1" wrap="square" lIns="91369" tIns="91369" rIns="91369" bIns="91369" anchor="t" anchorCtr="0">
            <a:noAutofit/>
          </a:bodyPr>
          <a:lstStyle/>
          <a:p>
            <a:pPr algn="ctr"/>
            <a:r>
              <a:rPr lang="en" sz="1425" b="1">
                <a:solidFill>
                  <a:schemeClr val="dk2"/>
                </a:solidFill>
                <a:latin typeface="Salesforce Sans"/>
                <a:ea typeface="Salesforce Sans"/>
                <a:cs typeface="Salesforce Sans"/>
                <a:sym typeface="Salesforce Sans"/>
              </a:rPr>
              <a:t>Platform </a:t>
            </a:r>
            <a:endParaRPr sz="1425" b="1">
              <a:solidFill>
                <a:schemeClr val="dk2"/>
              </a:solidFill>
              <a:latin typeface="Salesforce Sans"/>
              <a:ea typeface="Salesforce Sans"/>
              <a:cs typeface="Salesforce Sans"/>
              <a:sym typeface="Salesforce Sans"/>
            </a:endParaRPr>
          </a:p>
          <a:p>
            <a:pPr algn="ctr"/>
            <a:r>
              <a:rPr lang="en" sz="1425" b="1">
                <a:solidFill>
                  <a:schemeClr val="dk2"/>
                </a:solidFill>
                <a:latin typeface="Salesforce Sans"/>
                <a:ea typeface="Salesforce Sans"/>
                <a:cs typeface="Salesforce Sans"/>
                <a:sym typeface="Salesforce Sans"/>
              </a:rPr>
              <a:t>Value</a:t>
            </a:r>
            <a:endParaRPr sz="1425" b="1">
              <a:solidFill>
                <a:schemeClr val="dk2"/>
              </a:solidFill>
              <a:latin typeface="Salesforce Sans"/>
              <a:ea typeface="Salesforce Sans"/>
              <a:cs typeface="Salesforce Sans"/>
              <a:sym typeface="Salesforce Sans"/>
            </a:endParaRPr>
          </a:p>
        </p:txBody>
      </p:sp>
      <p:pic>
        <p:nvPicPr>
          <p:cNvPr id="516" name="Google Shape;516;p50"/>
          <p:cNvPicPr preferRelativeResize="0"/>
          <p:nvPr/>
        </p:nvPicPr>
        <p:blipFill rotWithShape="1">
          <a:blip r:embed="rId6">
            <a:alphaModFix/>
          </a:blip>
          <a:srcRect/>
          <a:stretch/>
        </p:blipFill>
        <p:spPr>
          <a:xfrm>
            <a:off x="1033960" y="1374959"/>
            <a:ext cx="698269" cy="698300"/>
          </a:xfrm>
          <a:prstGeom prst="rect">
            <a:avLst/>
          </a:prstGeom>
          <a:noFill/>
          <a:ln>
            <a:noFill/>
          </a:ln>
        </p:spPr>
      </p:pic>
      <p:pic>
        <p:nvPicPr>
          <p:cNvPr id="517" name="Google Shape;517;p50"/>
          <p:cNvPicPr preferRelativeResize="0"/>
          <p:nvPr/>
        </p:nvPicPr>
        <p:blipFill rotWithShape="1">
          <a:blip r:embed="rId7">
            <a:alphaModFix/>
          </a:blip>
          <a:srcRect/>
          <a:stretch/>
        </p:blipFill>
        <p:spPr>
          <a:xfrm>
            <a:off x="1033956" y="3066697"/>
            <a:ext cx="698276" cy="698276"/>
          </a:xfrm>
          <a:prstGeom prst="rect">
            <a:avLst/>
          </a:prstGeom>
          <a:noFill/>
          <a:ln>
            <a:noFill/>
          </a:ln>
        </p:spPr>
      </p:pic>
      <p:grpSp>
        <p:nvGrpSpPr>
          <p:cNvPr id="518" name="Google Shape;518;p50"/>
          <p:cNvGrpSpPr/>
          <p:nvPr/>
        </p:nvGrpSpPr>
        <p:grpSpPr>
          <a:xfrm>
            <a:off x="2427356" y="1153763"/>
            <a:ext cx="6288320" cy="514350"/>
            <a:chOff x="2579650" y="1538392"/>
            <a:chExt cx="8384426" cy="700225"/>
          </a:xfrm>
        </p:grpSpPr>
        <p:sp>
          <p:nvSpPr>
            <p:cNvPr id="519" name="Google Shape;519;p50"/>
            <p:cNvSpPr/>
            <p:nvPr/>
          </p:nvSpPr>
          <p:spPr>
            <a:xfrm>
              <a:off x="2796275" y="1538392"/>
              <a:ext cx="8167800" cy="6735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Faster development speed</a:t>
              </a:r>
              <a:endParaRPr sz="1200" b="1">
                <a:solidFill>
                  <a:schemeClr val="dk1"/>
                </a:solidFill>
                <a:latin typeface="Salesforce Sans"/>
                <a:ea typeface="Salesforce Sans"/>
                <a:cs typeface="Salesforce Sans"/>
                <a:sym typeface="Salesforce Sans"/>
              </a:endParaRPr>
            </a:p>
          </p:txBody>
        </p:sp>
        <p:sp>
          <p:nvSpPr>
            <p:cNvPr id="520" name="Google Shape;520;p50"/>
            <p:cNvSpPr/>
            <p:nvPr/>
          </p:nvSpPr>
          <p:spPr>
            <a:xfrm>
              <a:off x="7886700" y="1555443"/>
              <a:ext cx="2850600" cy="6735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b="1">
                  <a:solidFill>
                    <a:schemeClr val="dk1"/>
                  </a:solidFill>
                  <a:latin typeface="Salesforce Sans"/>
                  <a:ea typeface="Salesforce Sans"/>
                  <a:cs typeface="Salesforce Sans"/>
                  <a:sym typeface="Salesforce Sans"/>
                </a:rPr>
                <a:t>2.5x increase in integration development speed</a:t>
              </a:r>
              <a:r>
                <a:rPr lang="en" sz="900">
                  <a:solidFill>
                    <a:schemeClr val="dk1"/>
                  </a:solidFill>
                  <a:latin typeface="Salesforce Sans"/>
                  <a:ea typeface="Salesforce Sans"/>
                  <a:cs typeface="Salesforce Sans"/>
                  <a:sym typeface="Salesforce Sans"/>
                </a:rPr>
                <a:t>,</a:t>
              </a:r>
              <a:r>
                <a:rPr lang="en" sz="900" b="1">
                  <a:solidFill>
                    <a:schemeClr val="dk1"/>
                  </a:solidFill>
                  <a:latin typeface="Salesforce Sans"/>
                  <a:ea typeface="Salesforce Sans"/>
                  <a:cs typeface="Salesforce Sans"/>
                  <a:sym typeface="Salesforce Sans"/>
                </a:rPr>
                <a:t> </a:t>
              </a:r>
              <a:r>
                <a:rPr lang="en" sz="900">
                  <a:solidFill>
                    <a:schemeClr val="dk1"/>
                  </a:solidFill>
                  <a:latin typeface="Salesforce Sans"/>
                  <a:ea typeface="Salesforce Sans"/>
                  <a:cs typeface="Salesforce Sans"/>
                  <a:sym typeface="Salesforce Sans"/>
                </a:rPr>
                <a:t>from 2.5 months to 4 weeks</a:t>
              </a:r>
              <a:endParaRPr sz="900" baseline="30000">
                <a:solidFill>
                  <a:schemeClr val="dk1"/>
                </a:solidFill>
                <a:latin typeface="Salesforce Sans"/>
                <a:ea typeface="Salesforce Sans"/>
                <a:cs typeface="Salesforce Sans"/>
                <a:sym typeface="Salesforce Sans"/>
              </a:endParaRPr>
            </a:p>
          </p:txBody>
        </p:sp>
        <p:sp>
          <p:nvSpPr>
            <p:cNvPr id="521" name="Google Shape;521;p50"/>
            <p:cNvSpPr/>
            <p:nvPr/>
          </p:nvSpPr>
          <p:spPr>
            <a:xfrm>
              <a:off x="2579650" y="1666796"/>
              <a:ext cx="416400" cy="416700"/>
            </a:xfrm>
            <a:prstGeom prst="ellipse">
              <a:avLst/>
            </a:prstGeom>
            <a:solidFill>
              <a:schemeClr val="dk2"/>
            </a:solid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1</a:t>
              </a:r>
              <a:endParaRPr sz="1425" b="1">
                <a:solidFill>
                  <a:srgbClr val="FFFFFF"/>
                </a:solidFill>
                <a:latin typeface="Salesforce Sans"/>
                <a:ea typeface="Salesforce Sans"/>
                <a:cs typeface="Salesforce Sans"/>
                <a:sym typeface="Salesforce Sans"/>
              </a:endParaRPr>
            </a:p>
          </p:txBody>
        </p:sp>
        <p:pic>
          <p:nvPicPr>
            <p:cNvPr id="522" name="Google Shape;522;p50"/>
            <p:cNvPicPr preferRelativeResize="0"/>
            <p:nvPr/>
          </p:nvPicPr>
          <p:blipFill>
            <a:blip r:embed="rId8">
              <a:alphaModFix/>
            </a:blip>
            <a:stretch>
              <a:fillRect/>
            </a:stretch>
          </p:blipFill>
          <p:spPr>
            <a:xfrm>
              <a:off x="6892158" y="1565691"/>
              <a:ext cx="672965" cy="672926"/>
            </a:xfrm>
            <a:prstGeom prst="rect">
              <a:avLst/>
            </a:prstGeom>
            <a:noFill/>
            <a:ln>
              <a:noFill/>
            </a:ln>
          </p:spPr>
        </p:pic>
      </p:grpSp>
      <p:grpSp>
        <p:nvGrpSpPr>
          <p:cNvPr id="523" name="Google Shape;523;p50"/>
          <p:cNvGrpSpPr/>
          <p:nvPr/>
        </p:nvGrpSpPr>
        <p:grpSpPr>
          <a:xfrm>
            <a:off x="2427356" y="4111463"/>
            <a:ext cx="6288320" cy="514323"/>
            <a:chOff x="2579650" y="5939411"/>
            <a:chExt cx="8384426" cy="705374"/>
          </a:xfrm>
        </p:grpSpPr>
        <p:sp>
          <p:nvSpPr>
            <p:cNvPr id="524" name="Google Shape;524;p50"/>
            <p:cNvSpPr/>
            <p:nvPr/>
          </p:nvSpPr>
          <p:spPr>
            <a:xfrm>
              <a:off x="2786075" y="5939411"/>
              <a:ext cx="8178000" cy="6735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Greater agility</a:t>
              </a:r>
              <a:endParaRPr sz="1200" b="1">
                <a:solidFill>
                  <a:schemeClr val="dk1"/>
                </a:solidFill>
                <a:latin typeface="Salesforce Sans"/>
                <a:ea typeface="Salesforce Sans"/>
                <a:cs typeface="Salesforce Sans"/>
                <a:sym typeface="Salesforce Sans"/>
              </a:endParaRPr>
            </a:p>
          </p:txBody>
        </p:sp>
        <p:sp>
          <p:nvSpPr>
            <p:cNvPr id="525" name="Google Shape;525;p50"/>
            <p:cNvSpPr/>
            <p:nvPr/>
          </p:nvSpPr>
          <p:spPr>
            <a:xfrm>
              <a:off x="2579650" y="6026022"/>
              <a:ext cx="416400" cy="416700"/>
            </a:xfrm>
            <a:prstGeom prst="ellipse">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6</a:t>
              </a:r>
              <a:endParaRPr sz="1425" b="1">
                <a:solidFill>
                  <a:srgbClr val="FFFFFF"/>
                </a:solidFill>
                <a:latin typeface="Salesforce Sans"/>
                <a:ea typeface="Salesforce Sans"/>
                <a:cs typeface="Salesforce Sans"/>
                <a:sym typeface="Salesforce Sans"/>
              </a:endParaRPr>
            </a:p>
          </p:txBody>
        </p:sp>
        <p:sp>
          <p:nvSpPr>
            <p:cNvPr id="526" name="Google Shape;526;p50"/>
            <p:cNvSpPr/>
            <p:nvPr/>
          </p:nvSpPr>
          <p:spPr>
            <a:xfrm>
              <a:off x="7817300" y="5939411"/>
              <a:ext cx="2919900" cy="6735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b="1">
                  <a:solidFill>
                    <a:schemeClr val="dk1"/>
                  </a:solidFill>
                  <a:latin typeface="Salesforce Sans"/>
                  <a:ea typeface="Salesforce Sans"/>
                  <a:cs typeface="Salesforce Sans"/>
                  <a:sym typeface="Salesforce Sans"/>
                </a:rPr>
                <a:t>New business initiatives launched 3-4x faster</a:t>
              </a:r>
              <a:r>
                <a:rPr lang="en" sz="900">
                  <a:solidFill>
                    <a:schemeClr val="dk1"/>
                  </a:solidFill>
                  <a:latin typeface="Salesforce Sans"/>
                  <a:ea typeface="Salesforce Sans"/>
                  <a:cs typeface="Salesforce Sans"/>
                  <a:sym typeface="Salesforce Sans"/>
                </a:rPr>
                <a:t>, from months to days </a:t>
              </a:r>
              <a:endParaRPr sz="900" baseline="30000">
                <a:solidFill>
                  <a:schemeClr val="dk1"/>
                </a:solidFill>
                <a:latin typeface="Salesforce Sans"/>
                <a:ea typeface="Salesforce Sans"/>
                <a:cs typeface="Salesforce Sans"/>
                <a:sym typeface="Salesforce Sans"/>
              </a:endParaRPr>
            </a:p>
          </p:txBody>
        </p:sp>
        <p:pic>
          <p:nvPicPr>
            <p:cNvPr id="527" name="Google Shape;527;p50"/>
            <p:cNvPicPr preferRelativeResize="0"/>
            <p:nvPr/>
          </p:nvPicPr>
          <p:blipFill>
            <a:blip r:embed="rId9">
              <a:alphaModFix/>
            </a:blip>
            <a:stretch>
              <a:fillRect/>
            </a:stretch>
          </p:blipFill>
          <p:spPr>
            <a:xfrm>
              <a:off x="6892162" y="5971825"/>
              <a:ext cx="672960" cy="672960"/>
            </a:xfrm>
            <a:prstGeom prst="rect">
              <a:avLst/>
            </a:prstGeom>
            <a:noFill/>
            <a:ln>
              <a:noFill/>
            </a:ln>
          </p:spPr>
        </p:pic>
      </p:grpSp>
      <p:grpSp>
        <p:nvGrpSpPr>
          <p:cNvPr id="528" name="Google Shape;528;p50"/>
          <p:cNvGrpSpPr/>
          <p:nvPr/>
        </p:nvGrpSpPr>
        <p:grpSpPr>
          <a:xfrm>
            <a:off x="2427356" y="1743112"/>
            <a:ext cx="6288320" cy="514373"/>
            <a:chOff x="2579650" y="2398196"/>
            <a:chExt cx="8384426" cy="681198"/>
          </a:xfrm>
        </p:grpSpPr>
        <p:sp>
          <p:nvSpPr>
            <p:cNvPr id="529" name="Google Shape;529;p50"/>
            <p:cNvSpPr/>
            <p:nvPr/>
          </p:nvSpPr>
          <p:spPr>
            <a:xfrm>
              <a:off x="2826875" y="2405894"/>
              <a:ext cx="8137200" cy="673500"/>
            </a:xfrm>
            <a:prstGeom prst="rect">
              <a:avLst/>
            </a:prstGeom>
            <a:solidFill>
              <a:srgbClr val="FFFFFF"/>
            </a:solidFill>
            <a:ln>
              <a:noFill/>
            </a:ln>
          </p:spPr>
          <p:txBody>
            <a:bodyPr spcFirstLastPara="1" wrap="square" lIns="342900" tIns="91369" rIns="91369" bIns="91369" anchor="ctr" anchorCtr="0">
              <a:noAutofit/>
            </a:bodyPr>
            <a:lstStyle/>
            <a:p>
              <a:pPr>
                <a:buClr>
                  <a:schemeClr val="dk1"/>
                </a:buClr>
                <a:buSzPts val="1600"/>
              </a:pPr>
              <a:r>
                <a:rPr lang="en" sz="1200" b="1">
                  <a:solidFill>
                    <a:schemeClr val="dk1"/>
                  </a:solidFill>
                  <a:latin typeface="Salesforce Sans"/>
                  <a:ea typeface="Salesforce Sans"/>
                  <a:cs typeface="Salesforce Sans"/>
                  <a:sym typeface="Salesforce Sans"/>
                </a:rPr>
                <a:t>Reduced maintenance costs</a:t>
              </a:r>
              <a:endParaRPr sz="1200" b="1">
                <a:solidFill>
                  <a:schemeClr val="dk1"/>
                </a:solidFill>
                <a:latin typeface="Salesforce Sans"/>
                <a:ea typeface="Salesforce Sans"/>
                <a:cs typeface="Salesforce Sans"/>
                <a:sym typeface="Salesforce Sans"/>
              </a:endParaRPr>
            </a:p>
          </p:txBody>
        </p:sp>
        <p:sp>
          <p:nvSpPr>
            <p:cNvPr id="530" name="Google Shape;530;p50"/>
            <p:cNvSpPr/>
            <p:nvPr/>
          </p:nvSpPr>
          <p:spPr>
            <a:xfrm>
              <a:off x="2579650" y="2544447"/>
              <a:ext cx="416400" cy="416700"/>
            </a:xfrm>
            <a:prstGeom prst="ellipse">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algn="ctr">
                <a:buClr>
                  <a:schemeClr val="lt2"/>
                </a:buClr>
                <a:buSzPts val="1900"/>
              </a:pPr>
              <a:r>
                <a:rPr lang="en" sz="1425" b="1">
                  <a:solidFill>
                    <a:srgbClr val="FFFFFF"/>
                  </a:solidFill>
                  <a:latin typeface="Salesforce Sans"/>
                  <a:ea typeface="Salesforce Sans"/>
                  <a:cs typeface="Salesforce Sans"/>
                  <a:sym typeface="Salesforce Sans"/>
                </a:rPr>
                <a:t>2</a:t>
              </a:r>
              <a:endParaRPr sz="1425" b="1">
                <a:solidFill>
                  <a:srgbClr val="FFFFFF"/>
                </a:solidFill>
                <a:latin typeface="Salesforce Sans"/>
                <a:ea typeface="Salesforce Sans"/>
                <a:cs typeface="Salesforce Sans"/>
                <a:sym typeface="Salesforce Sans"/>
              </a:endParaRPr>
            </a:p>
          </p:txBody>
        </p:sp>
        <p:sp>
          <p:nvSpPr>
            <p:cNvPr id="531" name="Google Shape;531;p50"/>
            <p:cNvSpPr/>
            <p:nvPr/>
          </p:nvSpPr>
          <p:spPr>
            <a:xfrm>
              <a:off x="7886700" y="2398196"/>
              <a:ext cx="2850600" cy="673500"/>
            </a:xfrm>
            <a:prstGeom prst="rect">
              <a:avLst/>
            </a:prstGeom>
            <a:noFill/>
            <a:ln>
              <a:noFill/>
            </a:ln>
          </p:spPr>
          <p:txBody>
            <a:bodyPr spcFirstLastPara="1" wrap="square" lIns="91369" tIns="91369" rIns="91369" bIns="91369" anchor="ctr" anchorCtr="0">
              <a:noAutofit/>
            </a:bodyPr>
            <a:lstStyle/>
            <a:p>
              <a:pPr>
                <a:buClr>
                  <a:schemeClr val="dk1"/>
                </a:buClr>
                <a:buSzPts val="1200"/>
              </a:pPr>
              <a:r>
                <a:rPr lang="en" sz="900" b="1">
                  <a:solidFill>
                    <a:schemeClr val="dk1"/>
                  </a:solidFill>
                </a:rPr>
                <a:t>30% reduction </a:t>
              </a:r>
              <a:r>
                <a:rPr lang="en" sz="900">
                  <a:solidFill>
                    <a:schemeClr val="dk1"/>
                  </a:solidFill>
                </a:rPr>
                <a:t>in integration maintenance costs. Top 10 global bank</a:t>
              </a:r>
              <a:endParaRPr sz="900">
                <a:solidFill>
                  <a:schemeClr val="dk1"/>
                </a:solidFill>
              </a:endParaRPr>
            </a:p>
          </p:txBody>
        </p:sp>
      </p:grpSp>
      <p:cxnSp>
        <p:nvCxnSpPr>
          <p:cNvPr id="532" name="Google Shape;532;p50"/>
          <p:cNvCxnSpPr/>
          <p:nvPr/>
        </p:nvCxnSpPr>
        <p:spPr>
          <a:xfrm>
            <a:off x="470944" y="2901263"/>
            <a:ext cx="1824300" cy="0"/>
          </a:xfrm>
          <a:prstGeom prst="straightConnector1">
            <a:avLst/>
          </a:prstGeom>
          <a:noFill/>
          <a:ln w="9525" cap="flat" cmpd="sng">
            <a:solidFill>
              <a:srgbClr val="D5D5D5"/>
            </a:solidFill>
            <a:prstDash val="solid"/>
            <a:round/>
            <a:headEnd type="none" w="med" len="med"/>
            <a:tailEnd type="none" w="med" len="med"/>
          </a:ln>
        </p:spPr>
      </p:cxnSp>
      <p:sp>
        <p:nvSpPr>
          <p:cNvPr id="533" name="Google Shape;533;p50"/>
          <p:cNvSpPr txBox="1">
            <a:spLocks noGrp="1"/>
          </p:cNvSpPr>
          <p:nvPr>
            <p:ph type="sldNum" idx="4294967295"/>
          </p:nvPr>
        </p:nvSpPr>
        <p:spPr>
          <a:xfrm>
            <a:off x="10707675" y="6470525"/>
            <a:ext cx="914400" cy="387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1pPr>
            <a:lvl2pPr marR="0" lvl="1"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2pPr>
            <a:lvl3pPr marR="0" lvl="2"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3pPr>
            <a:lvl4pPr marR="0" lvl="3"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4pPr>
            <a:lvl5pPr marR="0" lvl="4"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5pPr>
            <a:lvl6pPr marR="0" lvl="5"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6pPr>
            <a:lvl7pPr marR="0" lvl="6"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7pPr>
            <a:lvl8pPr marR="0" lvl="7"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8pPr>
            <a:lvl9pPr marR="0" lvl="8" algn="r" rtl="0">
              <a:lnSpc>
                <a:spcPct val="100000"/>
              </a:lnSpc>
              <a:spcBef>
                <a:spcPts val="0"/>
              </a:spcBef>
              <a:spcAft>
                <a:spcPts val="0"/>
              </a:spcAft>
              <a:buClr>
                <a:srgbClr val="000000"/>
              </a:buClr>
              <a:buFont typeface="Arial"/>
              <a:buNone/>
              <a:defRPr sz="1200" b="0" i="0" u="none" strike="noStrike" cap="none">
                <a:solidFill>
                  <a:schemeClr val="accent2"/>
                </a:solidFill>
                <a:latin typeface="Salesforce Sans"/>
                <a:ea typeface="Salesforce Sans"/>
                <a:cs typeface="Salesforce Sans"/>
                <a:sym typeface="Salesforce Sans"/>
              </a:defRPr>
            </a:lvl9pPr>
          </a:lstStyle>
          <a:p>
            <a:pPr algn="r"/>
            <a:fld id="{00000000-1234-1234-1234-123412341234}" type="slidenum">
              <a:rPr lang="en" smtClean="0"/>
              <a:pPr/>
              <a:t>9</a:t>
            </a:fld>
            <a:endParaRPr/>
          </a:p>
        </p:txBody>
      </p:sp>
      <p:pic>
        <p:nvPicPr>
          <p:cNvPr id="534" name="Google Shape;534;p50"/>
          <p:cNvPicPr preferRelativeResize="0"/>
          <p:nvPr/>
        </p:nvPicPr>
        <p:blipFill rotWithShape="1">
          <a:blip r:embed="rId10">
            <a:alphaModFix/>
          </a:blip>
          <a:srcRect/>
          <a:stretch/>
        </p:blipFill>
        <p:spPr>
          <a:xfrm>
            <a:off x="5743832" y="1845731"/>
            <a:ext cx="351900" cy="30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IT_PP_MASTER">
  <a:themeElements>
    <a:clrScheme name="Custom 2">
      <a:dk1>
        <a:srgbClr val="000000"/>
      </a:dk1>
      <a:lt1>
        <a:srgbClr val="FFFFFF"/>
      </a:lt1>
      <a:dk2>
        <a:srgbClr val="434342"/>
      </a:dk2>
      <a:lt2>
        <a:srgbClr val="CDD7D9"/>
      </a:lt2>
      <a:accent1>
        <a:srgbClr val="797B7E"/>
      </a:accent1>
      <a:accent2>
        <a:srgbClr val="F96A1B"/>
      </a:accent2>
      <a:accent3>
        <a:srgbClr val="5581A6"/>
      </a:accent3>
      <a:accent4>
        <a:srgbClr val="7C984A"/>
      </a:accent4>
      <a:accent5>
        <a:srgbClr val="C2AD8D"/>
      </a:accent5>
      <a:accent6>
        <a:srgbClr val="506E94"/>
      </a:accent6>
      <a:hlink>
        <a:srgbClr val="3333FF"/>
      </a:hlink>
      <a:folHlink>
        <a:srgbClr val="33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2503</Words>
  <Application>Microsoft Macintosh PowerPoint</Application>
  <PresentationFormat>On-screen Show (16:9)</PresentationFormat>
  <Paragraphs>440</Paragraphs>
  <Slides>27</Slides>
  <Notes>27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vt:i4>
      </vt:variant>
    </vt:vector>
  </HeadingPairs>
  <TitlesOfParts>
    <vt:vector size="44" baseType="lpstr">
      <vt:lpstr>Verdana</vt:lpstr>
      <vt:lpstr>Libre Franklin</vt:lpstr>
      <vt:lpstr>Roboto Medium</vt:lpstr>
      <vt:lpstr>Salesforce Sans Light</vt:lpstr>
      <vt:lpstr>Roboto Light</vt:lpstr>
      <vt:lpstr>IBM Plex Sans Light</vt:lpstr>
      <vt:lpstr>Karla</vt:lpstr>
      <vt:lpstr>Noto Sans Symbols</vt:lpstr>
      <vt:lpstr>Salesforce Sans</vt:lpstr>
      <vt:lpstr>Merriweather Sans</vt:lpstr>
      <vt:lpstr>Cambria</vt:lpstr>
      <vt:lpstr>Georgia</vt:lpstr>
      <vt:lpstr>Franklin Gothic</vt:lpstr>
      <vt:lpstr>Roboto</vt:lpstr>
      <vt:lpstr>Libre Franklin Thin</vt:lpstr>
      <vt:lpstr>Arial</vt:lpstr>
      <vt:lpstr>IT_PP_MASTER</vt:lpstr>
      <vt:lpstr>PowerPoint Presentation</vt:lpstr>
      <vt:lpstr>Only 1 of 10 IT projects succeed during delivery</vt:lpstr>
      <vt:lpstr>MuleSoft Catalyst is our unique approach which enables our customers to achieve their outcomes while avoiding common pitfalls</vt:lpstr>
      <vt:lpstr>What is MuleSoft Catalyst?</vt:lpstr>
      <vt:lpstr>Only 1 of 10 IT projects succeed during delivery</vt:lpstr>
      <vt:lpstr>MuleSoft Catalyst is our unique approach which enables our customers to achieve their outcomes while avoiding common pitfalls</vt:lpstr>
      <vt:lpstr>What is MuleSoft Catalyst?</vt:lpstr>
      <vt:lpstr>Based on our experience with &gt;1,700 customers</vt:lpstr>
      <vt:lpstr>Measurable benefits from Catalyst - examples</vt:lpstr>
      <vt:lpstr>Catalyst Methodology</vt:lpstr>
      <vt:lpstr>Catalyst Methodology centered around 3 core pillars</vt:lpstr>
      <vt:lpstr>6 paths to focus on</vt:lpstr>
      <vt:lpstr>6 playbooks to guide you</vt:lpstr>
      <vt:lpstr>Catalyst Methodology Playbook example</vt:lpstr>
      <vt:lpstr>Integrated Blueprint</vt:lpstr>
      <vt:lpstr>Assets</vt:lpstr>
      <vt:lpstr>2 types of assets to help you build faster</vt:lpstr>
      <vt:lpstr>Technical assets via Anypoint Exchange</vt:lpstr>
      <vt:lpstr>Best practices via Catalyst Knowledge Hub</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Umesh Ranganathan</cp:lastModifiedBy>
  <cp:revision>5</cp:revision>
  <dcterms:modified xsi:type="dcterms:W3CDTF">2021-04-01T22:33:39Z</dcterms:modified>
</cp:coreProperties>
</file>